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60" r:id="rId5"/>
    <p:sldMasterId id="2147485103" r:id="rId6"/>
    <p:sldMasterId id="2147485154" r:id="rId7"/>
  </p:sldMasterIdLst>
  <p:notesMasterIdLst>
    <p:notesMasterId r:id="rId42"/>
  </p:notesMasterIdLst>
  <p:handoutMasterIdLst>
    <p:handoutMasterId r:id="rId43"/>
  </p:handoutMasterIdLst>
  <p:sldIdLst>
    <p:sldId id="10757" r:id="rId8"/>
    <p:sldId id="10750" r:id="rId9"/>
    <p:sldId id="13749" r:id="rId10"/>
    <p:sldId id="13750" r:id="rId11"/>
    <p:sldId id="10747" r:id="rId12"/>
    <p:sldId id="1527" r:id="rId13"/>
    <p:sldId id="1558" r:id="rId14"/>
    <p:sldId id="261" r:id="rId15"/>
    <p:sldId id="287" r:id="rId16"/>
    <p:sldId id="285" r:id="rId17"/>
    <p:sldId id="283" r:id="rId18"/>
    <p:sldId id="284" r:id="rId19"/>
    <p:sldId id="263" r:id="rId20"/>
    <p:sldId id="286" r:id="rId21"/>
    <p:sldId id="533" r:id="rId22"/>
    <p:sldId id="13757" r:id="rId23"/>
    <p:sldId id="13768" r:id="rId24"/>
    <p:sldId id="13758" r:id="rId25"/>
    <p:sldId id="13759" r:id="rId26"/>
    <p:sldId id="13760" r:id="rId27"/>
    <p:sldId id="13761" r:id="rId28"/>
    <p:sldId id="13762" r:id="rId29"/>
    <p:sldId id="13764" r:id="rId30"/>
    <p:sldId id="1593" r:id="rId31"/>
    <p:sldId id="1502" r:id="rId32"/>
    <p:sldId id="13766" r:id="rId33"/>
    <p:sldId id="13765" r:id="rId34"/>
    <p:sldId id="13767" r:id="rId35"/>
    <p:sldId id="2035" r:id="rId36"/>
    <p:sldId id="13769" r:id="rId37"/>
    <p:sldId id="2000" r:id="rId38"/>
    <p:sldId id="1532" r:id="rId39"/>
    <p:sldId id="8679" r:id="rId40"/>
    <p:sldId id="13748"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Title Slides" id="{38B656EC-D568-4EF7-8842-9FA1AE1192C9}">
          <p14:sldIdLst>
            <p14:sldId id="10757"/>
            <p14:sldId id="10750"/>
          </p14:sldIdLst>
        </p14:section>
        <p14:section name="Required slides to start each session confidentiality and D&amp;I" id="{0A6B165F-7DDE-44C2-A048-FF805709E35B}">
          <p14:sldIdLst>
            <p14:sldId id="13749"/>
            <p14:sldId id="13750"/>
          </p14:sldIdLst>
        </p14:section>
        <p14:section name="Device and Lifestyle Titles" id="{EFAE8638-EB1E-4479-9A3D-8F118AEDBD7D}">
          <p14:sldIdLst>
            <p14:sldId id="10747"/>
            <p14:sldId id="1527"/>
            <p14:sldId id="1558"/>
            <p14:sldId id="261"/>
            <p14:sldId id="287"/>
            <p14:sldId id="285"/>
            <p14:sldId id="283"/>
            <p14:sldId id="284"/>
            <p14:sldId id="263"/>
            <p14:sldId id="286"/>
            <p14:sldId id="533"/>
            <p14:sldId id="13757"/>
            <p14:sldId id="13768"/>
            <p14:sldId id="13758"/>
            <p14:sldId id="13759"/>
            <p14:sldId id="13760"/>
            <p14:sldId id="13761"/>
            <p14:sldId id="13762"/>
            <p14:sldId id="13764"/>
            <p14:sldId id="1593"/>
            <p14:sldId id="1502"/>
            <p14:sldId id="13766"/>
            <p14:sldId id="13765"/>
            <p14:sldId id="13767"/>
            <p14:sldId id="2035"/>
            <p14:sldId id="13769"/>
            <p14:sldId id="2000"/>
          </p14:sldIdLst>
        </p14:section>
        <p14:section name="Section Demo &amp; Video Titles" id="{B8611456-9507-41AB-A71A-0383C0151911}">
          <p14:sldIdLst/>
        </p14:section>
        <p14:section name="End Slide and Disclaimers" id="{1F35DFE8-78DD-4F87-8A12-ACB86C060FFD}">
          <p14:sldIdLst>
            <p14:sldId id="1532"/>
            <p14:sldId id="8679"/>
            <p14:sldId id="137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D83B01"/>
    <a:srgbClr val="0070C0"/>
    <a:srgbClr val="107C10"/>
    <a:srgbClr val="384C6D"/>
    <a:srgbClr val="243A5E"/>
    <a:srgbClr val="000000"/>
    <a:srgbClr val="FEF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EE2CD-0D16-473D-8E59-31103C2CF063}" v="1" dt="2019-09-04T19:16:42.452"/>
    <p1510:client id="{925ED502-F35A-4513-A48B-400F9A7FC9AD}" v="366" dt="2019-09-04T18:25:39.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106" d="100"/>
          <a:sy n="106" d="100"/>
        </p:scale>
        <p:origin x="78"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eCarlo" userId="54ad8562a32d8752" providerId="LiveId" clId="{925ED502-F35A-4513-A48B-400F9A7FC9AD}"/>
    <pc:docChg chg="undo redo custSel addSld delSld modSld sldOrd delSection modSection">
      <pc:chgData name="Paul DeCarlo" userId="54ad8562a32d8752" providerId="LiveId" clId="{925ED502-F35A-4513-A48B-400F9A7FC9AD}" dt="2019-09-04T18:25:39.638" v="5970" actId="18676"/>
      <pc:docMkLst>
        <pc:docMk/>
      </pc:docMkLst>
      <pc:sldChg chg="modSp">
        <pc:chgData name="Paul DeCarlo" userId="54ad8562a32d8752" providerId="LiveId" clId="{925ED502-F35A-4513-A48B-400F9A7FC9AD}" dt="2019-09-03T19:52:55.382" v="709" actId="1076"/>
        <pc:sldMkLst>
          <pc:docMk/>
          <pc:sldMk cId="664568934" sldId="261"/>
        </pc:sldMkLst>
        <pc:spChg chg="mod">
          <ac:chgData name="Paul DeCarlo" userId="54ad8562a32d8752" providerId="LiveId" clId="{925ED502-F35A-4513-A48B-400F9A7FC9AD}" dt="2019-09-03T19:52:55.382" v="709" actId="1076"/>
          <ac:spMkLst>
            <pc:docMk/>
            <pc:sldMk cId="664568934" sldId="261"/>
            <ac:spMk id="2" creationId="{CEE365F2-4354-45C7-9897-CF04926B4FEB}"/>
          </ac:spMkLst>
        </pc:spChg>
        <pc:spChg chg="mod">
          <ac:chgData name="Paul DeCarlo" userId="54ad8562a32d8752" providerId="LiveId" clId="{925ED502-F35A-4513-A48B-400F9A7FC9AD}" dt="2019-09-03T19:35:35.013" v="681" actId="20577"/>
          <ac:spMkLst>
            <pc:docMk/>
            <pc:sldMk cId="664568934" sldId="261"/>
            <ac:spMk id="3" creationId="{9F3E9166-6083-4908-B891-874910EB64DE}"/>
          </ac:spMkLst>
        </pc:spChg>
      </pc:sldChg>
      <pc:sldChg chg="modSp">
        <pc:chgData name="Paul DeCarlo" userId="54ad8562a32d8752" providerId="LiveId" clId="{925ED502-F35A-4513-A48B-400F9A7FC9AD}" dt="2019-09-03T19:40:40.982" v="706" actId="1076"/>
        <pc:sldMkLst>
          <pc:docMk/>
          <pc:sldMk cId="1428295775" sldId="263"/>
        </pc:sldMkLst>
        <pc:spChg chg="mod">
          <ac:chgData name="Paul DeCarlo" userId="54ad8562a32d8752" providerId="LiveId" clId="{925ED502-F35A-4513-A48B-400F9A7FC9AD}" dt="2019-09-03T19:40:40.982" v="706" actId="1076"/>
          <ac:spMkLst>
            <pc:docMk/>
            <pc:sldMk cId="1428295775" sldId="263"/>
            <ac:spMk id="2" creationId="{CEE365F2-4354-45C7-9897-CF04926B4FEB}"/>
          </ac:spMkLst>
        </pc:spChg>
      </pc:sldChg>
      <pc:sldChg chg="addSp delSp modSp add">
        <pc:chgData name="Paul DeCarlo" userId="54ad8562a32d8752" providerId="LiveId" clId="{925ED502-F35A-4513-A48B-400F9A7FC9AD}" dt="2019-09-03T19:56:34.413" v="768" actId="1076"/>
        <pc:sldMkLst>
          <pc:docMk/>
          <pc:sldMk cId="78508857" sldId="274"/>
        </pc:sldMkLst>
        <pc:spChg chg="del">
          <ac:chgData name="Paul DeCarlo" userId="54ad8562a32d8752" providerId="LiveId" clId="{925ED502-F35A-4513-A48B-400F9A7FC9AD}" dt="2019-09-03T19:56:11.904" v="762" actId="478"/>
          <ac:spMkLst>
            <pc:docMk/>
            <pc:sldMk cId="78508857" sldId="274"/>
            <ac:spMk id="2" creationId="{568F9558-ADAC-40BA-A59F-8F01235F9D99}"/>
          </ac:spMkLst>
        </pc:spChg>
        <pc:spChg chg="add del mod">
          <ac:chgData name="Paul DeCarlo" userId="54ad8562a32d8752" providerId="LiveId" clId="{925ED502-F35A-4513-A48B-400F9A7FC9AD}" dt="2019-09-03T19:56:14.072" v="763" actId="478"/>
          <ac:spMkLst>
            <pc:docMk/>
            <pc:sldMk cId="78508857" sldId="274"/>
            <ac:spMk id="5" creationId="{EBC52066-C2C4-4581-AD53-35CE983EC499}"/>
          </ac:spMkLst>
        </pc:spChg>
        <pc:picChg chg="mod">
          <ac:chgData name="Paul DeCarlo" userId="54ad8562a32d8752" providerId="LiveId" clId="{925ED502-F35A-4513-A48B-400F9A7FC9AD}" dt="2019-09-03T19:56:34.413" v="768" actId="1076"/>
          <ac:picMkLst>
            <pc:docMk/>
            <pc:sldMk cId="78508857" sldId="274"/>
            <ac:picMk id="4" creationId="{272BB447-FB86-4FA4-B090-FCFBEC8F5B86}"/>
          </ac:picMkLst>
        </pc:picChg>
      </pc:sldChg>
      <pc:sldChg chg="modSp">
        <pc:chgData name="Paul DeCarlo" userId="54ad8562a32d8752" providerId="LiveId" clId="{925ED502-F35A-4513-A48B-400F9A7FC9AD}" dt="2019-09-03T21:06:18.381" v="2190" actId="1076"/>
        <pc:sldMkLst>
          <pc:docMk/>
          <pc:sldMk cId="3224610336" sldId="284"/>
        </pc:sldMkLst>
        <pc:spChg chg="mod">
          <ac:chgData name="Paul DeCarlo" userId="54ad8562a32d8752" providerId="LiveId" clId="{925ED502-F35A-4513-A48B-400F9A7FC9AD}" dt="2019-09-03T21:06:14.718" v="2189" actId="1076"/>
          <ac:spMkLst>
            <pc:docMk/>
            <pc:sldMk cId="3224610336" sldId="284"/>
            <ac:spMk id="7" creationId="{8F0CDF4C-AE52-4B11-A856-373747142042}"/>
          </ac:spMkLst>
        </pc:spChg>
        <pc:spChg chg="mod">
          <ac:chgData name="Paul DeCarlo" userId="54ad8562a32d8752" providerId="LiveId" clId="{925ED502-F35A-4513-A48B-400F9A7FC9AD}" dt="2019-09-03T21:06:18.381" v="2190" actId="1076"/>
          <ac:spMkLst>
            <pc:docMk/>
            <pc:sldMk cId="3224610336" sldId="284"/>
            <ac:spMk id="9" creationId="{B8769C95-2166-4D6A-855C-03D590CBC90D}"/>
          </ac:spMkLst>
        </pc:spChg>
      </pc:sldChg>
      <pc:sldChg chg="delSp modSp ord">
        <pc:chgData name="Paul DeCarlo" userId="54ad8562a32d8752" providerId="LiveId" clId="{925ED502-F35A-4513-A48B-400F9A7FC9AD}" dt="2019-09-03T21:53:20.031" v="4124" actId="20577"/>
        <pc:sldMkLst>
          <pc:docMk/>
          <pc:sldMk cId="3592024436" sldId="1502"/>
        </pc:sldMkLst>
        <pc:spChg chg="del">
          <ac:chgData name="Paul DeCarlo" userId="54ad8562a32d8752" providerId="LiveId" clId="{925ED502-F35A-4513-A48B-400F9A7FC9AD}" dt="2019-09-03T21:51:39.637" v="3924" actId="478"/>
          <ac:spMkLst>
            <pc:docMk/>
            <pc:sldMk cId="3592024436" sldId="1502"/>
            <ac:spMk id="2" creationId="{00000000-0000-0000-0000-000000000000}"/>
          </ac:spMkLst>
        </pc:spChg>
        <pc:spChg chg="del">
          <ac:chgData name="Paul DeCarlo" userId="54ad8562a32d8752" providerId="LiveId" clId="{925ED502-F35A-4513-A48B-400F9A7FC9AD}" dt="2019-09-03T21:51:41.545" v="3925" actId="478"/>
          <ac:spMkLst>
            <pc:docMk/>
            <pc:sldMk cId="3592024436" sldId="1502"/>
            <ac:spMk id="5" creationId="{00000000-0000-0000-0000-000000000000}"/>
          </ac:spMkLst>
        </pc:spChg>
        <pc:spChg chg="mod">
          <ac:chgData name="Paul DeCarlo" userId="54ad8562a32d8752" providerId="LiveId" clId="{925ED502-F35A-4513-A48B-400F9A7FC9AD}" dt="2019-09-03T21:40:04.771" v="2871" actId="20577"/>
          <ac:spMkLst>
            <pc:docMk/>
            <pc:sldMk cId="3592024436" sldId="1502"/>
            <ac:spMk id="7" creationId="{00000000-0000-0000-0000-000000000000}"/>
          </ac:spMkLst>
        </pc:spChg>
        <pc:spChg chg="mod">
          <ac:chgData name="Paul DeCarlo" userId="54ad8562a32d8752" providerId="LiveId" clId="{925ED502-F35A-4513-A48B-400F9A7FC9AD}" dt="2019-09-03T21:41:15.312" v="3018" actId="20577"/>
          <ac:spMkLst>
            <pc:docMk/>
            <pc:sldMk cId="3592024436" sldId="1502"/>
            <ac:spMk id="18" creationId="{00000000-0000-0000-0000-000000000000}"/>
          </ac:spMkLst>
        </pc:spChg>
        <pc:spChg chg="mod">
          <ac:chgData name="Paul DeCarlo" userId="54ad8562a32d8752" providerId="LiveId" clId="{925ED502-F35A-4513-A48B-400F9A7FC9AD}" dt="2019-09-03T21:46:04.350" v="3580" actId="20577"/>
          <ac:spMkLst>
            <pc:docMk/>
            <pc:sldMk cId="3592024436" sldId="1502"/>
            <ac:spMk id="19" creationId="{00000000-0000-0000-0000-000000000000}"/>
          </ac:spMkLst>
        </pc:spChg>
        <pc:spChg chg="mod">
          <ac:chgData name="Paul DeCarlo" userId="54ad8562a32d8752" providerId="LiveId" clId="{925ED502-F35A-4513-A48B-400F9A7FC9AD}" dt="2019-09-03T21:40:19.108" v="2901" actId="20577"/>
          <ac:spMkLst>
            <pc:docMk/>
            <pc:sldMk cId="3592024436" sldId="1502"/>
            <ac:spMk id="20" creationId="{00000000-0000-0000-0000-000000000000}"/>
          </ac:spMkLst>
        </pc:spChg>
        <pc:spChg chg="mod">
          <ac:chgData name="Paul DeCarlo" userId="54ad8562a32d8752" providerId="LiveId" clId="{925ED502-F35A-4513-A48B-400F9A7FC9AD}" dt="2019-09-03T21:51:52.882" v="3930" actId="14100"/>
          <ac:spMkLst>
            <pc:docMk/>
            <pc:sldMk cId="3592024436" sldId="1502"/>
            <ac:spMk id="21" creationId="{00000000-0000-0000-0000-000000000000}"/>
          </ac:spMkLst>
        </pc:spChg>
        <pc:spChg chg="mod">
          <ac:chgData name="Paul DeCarlo" userId="54ad8562a32d8752" providerId="LiveId" clId="{925ED502-F35A-4513-A48B-400F9A7FC9AD}" dt="2019-09-03T21:52:18.405" v="3941" actId="14100"/>
          <ac:spMkLst>
            <pc:docMk/>
            <pc:sldMk cId="3592024436" sldId="1502"/>
            <ac:spMk id="22" creationId="{00000000-0000-0000-0000-000000000000}"/>
          </ac:spMkLst>
        </pc:spChg>
        <pc:spChg chg="mod">
          <ac:chgData name="Paul DeCarlo" userId="54ad8562a32d8752" providerId="LiveId" clId="{925ED502-F35A-4513-A48B-400F9A7FC9AD}" dt="2019-09-03T21:51:04.555" v="3918" actId="14100"/>
          <ac:spMkLst>
            <pc:docMk/>
            <pc:sldMk cId="3592024436" sldId="1502"/>
            <ac:spMk id="23" creationId="{00000000-0000-0000-0000-000000000000}"/>
          </ac:spMkLst>
        </pc:spChg>
        <pc:spChg chg="mod">
          <ac:chgData name="Paul DeCarlo" userId="54ad8562a32d8752" providerId="LiveId" clId="{925ED502-F35A-4513-A48B-400F9A7FC9AD}" dt="2019-09-03T21:53:20.031" v="4124" actId="20577"/>
          <ac:spMkLst>
            <pc:docMk/>
            <pc:sldMk cId="3592024436" sldId="1502"/>
            <ac:spMk id="24" creationId="{00000000-0000-0000-0000-000000000000}"/>
          </ac:spMkLst>
        </pc:spChg>
      </pc:sldChg>
      <pc:sldChg chg="del">
        <pc:chgData name="Paul DeCarlo" userId="54ad8562a32d8752" providerId="LiveId" clId="{925ED502-F35A-4513-A48B-400F9A7FC9AD}" dt="2019-09-04T18:20:08.798" v="5848" actId="2696"/>
        <pc:sldMkLst>
          <pc:docMk/>
          <pc:sldMk cId="3174947644" sldId="1503"/>
        </pc:sldMkLst>
      </pc:sldChg>
      <pc:sldChg chg="del">
        <pc:chgData name="Paul DeCarlo" userId="54ad8562a32d8752" providerId="LiveId" clId="{925ED502-F35A-4513-A48B-400F9A7FC9AD}" dt="2019-09-04T18:19:37.050" v="5821" actId="2696"/>
        <pc:sldMkLst>
          <pc:docMk/>
          <pc:sldMk cId="3685557670" sldId="1523"/>
        </pc:sldMkLst>
      </pc:sldChg>
      <pc:sldChg chg="del">
        <pc:chgData name="Paul DeCarlo" userId="54ad8562a32d8752" providerId="LiveId" clId="{925ED502-F35A-4513-A48B-400F9A7FC9AD}" dt="2019-09-04T18:25:22.278" v="5946" actId="2696"/>
        <pc:sldMkLst>
          <pc:docMk/>
          <pc:sldMk cId="3142794772" sldId="1525"/>
        </pc:sldMkLst>
      </pc:sldChg>
      <pc:sldChg chg="del">
        <pc:chgData name="Paul DeCarlo" userId="54ad8562a32d8752" providerId="LiveId" clId="{925ED502-F35A-4513-A48B-400F9A7FC9AD}" dt="2019-09-04T18:25:22.310" v="5947" actId="2696"/>
        <pc:sldMkLst>
          <pc:docMk/>
          <pc:sldMk cId="2706771829" sldId="1526"/>
        </pc:sldMkLst>
      </pc:sldChg>
      <pc:sldChg chg="modSp add del ord">
        <pc:chgData name="Paul DeCarlo" userId="54ad8562a32d8752" providerId="LiveId" clId="{925ED502-F35A-4513-A48B-400F9A7FC9AD}" dt="2019-09-03T19:17:34.608" v="310" actId="20577"/>
        <pc:sldMkLst>
          <pc:docMk/>
          <pc:sldMk cId="203203085" sldId="1527"/>
        </pc:sldMkLst>
        <pc:spChg chg="mod">
          <ac:chgData name="Paul DeCarlo" userId="54ad8562a32d8752" providerId="LiveId" clId="{925ED502-F35A-4513-A48B-400F9A7FC9AD}" dt="2019-09-03T19:17:34.608" v="310" actId="20577"/>
          <ac:spMkLst>
            <pc:docMk/>
            <pc:sldMk cId="203203085" sldId="1527"/>
            <ac:spMk id="4" creationId="{00000000-0000-0000-0000-000000000000}"/>
          </ac:spMkLst>
        </pc:spChg>
      </pc:sldChg>
      <pc:sldChg chg="del">
        <pc:chgData name="Paul DeCarlo" userId="54ad8562a32d8752" providerId="LiveId" clId="{925ED502-F35A-4513-A48B-400F9A7FC9AD}" dt="2019-09-04T18:25:22.379" v="5949" actId="2696"/>
        <pc:sldMkLst>
          <pc:docMk/>
          <pc:sldMk cId="2192280608" sldId="1528"/>
        </pc:sldMkLst>
      </pc:sldChg>
      <pc:sldChg chg="del">
        <pc:chgData name="Paul DeCarlo" userId="54ad8562a32d8752" providerId="LiveId" clId="{925ED502-F35A-4513-A48B-400F9A7FC9AD}" dt="2019-09-03T19:17:48.147" v="312" actId="2696"/>
        <pc:sldMkLst>
          <pc:docMk/>
          <pc:sldMk cId="3249496989" sldId="1529"/>
        </pc:sldMkLst>
      </pc:sldChg>
      <pc:sldChg chg="del">
        <pc:chgData name="Paul DeCarlo" userId="54ad8562a32d8752" providerId="LiveId" clId="{925ED502-F35A-4513-A48B-400F9A7FC9AD}" dt="2019-09-04T18:25:28.091" v="5964" actId="2696"/>
        <pc:sldMkLst>
          <pc:docMk/>
          <pc:sldMk cId="4211695977" sldId="1533"/>
        </pc:sldMkLst>
      </pc:sldChg>
      <pc:sldChg chg="del">
        <pc:chgData name="Paul DeCarlo" userId="54ad8562a32d8752" providerId="LiveId" clId="{925ED502-F35A-4513-A48B-400F9A7FC9AD}" dt="2019-09-04T18:25:25.596" v="5959" actId="2696"/>
        <pc:sldMkLst>
          <pc:docMk/>
          <pc:sldMk cId="2488843959" sldId="1536"/>
        </pc:sldMkLst>
      </pc:sldChg>
      <pc:sldChg chg="del">
        <pc:chgData name="Paul DeCarlo" userId="54ad8562a32d8752" providerId="LiveId" clId="{925ED502-F35A-4513-A48B-400F9A7FC9AD}" dt="2019-09-04T18:25:26.090" v="5960" actId="2696"/>
        <pc:sldMkLst>
          <pc:docMk/>
          <pc:sldMk cId="3566783115" sldId="1537"/>
        </pc:sldMkLst>
      </pc:sldChg>
      <pc:sldChg chg="del">
        <pc:chgData name="Paul DeCarlo" userId="54ad8562a32d8752" providerId="LiveId" clId="{925ED502-F35A-4513-A48B-400F9A7FC9AD}" dt="2019-09-04T18:19:33.174" v="5817" actId="2696"/>
        <pc:sldMkLst>
          <pc:docMk/>
          <pc:sldMk cId="1578993484" sldId="1547"/>
        </pc:sldMkLst>
      </pc:sldChg>
      <pc:sldChg chg="del">
        <pc:chgData name="Paul DeCarlo" userId="54ad8562a32d8752" providerId="LiveId" clId="{925ED502-F35A-4513-A48B-400F9A7FC9AD}" dt="2019-09-04T18:19:36.067" v="5819" actId="2696"/>
        <pc:sldMkLst>
          <pc:docMk/>
          <pc:sldMk cId="187556684" sldId="1548"/>
        </pc:sldMkLst>
      </pc:sldChg>
      <pc:sldChg chg="del ord">
        <pc:chgData name="Paul DeCarlo" userId="54ad8562a32d8752" providerId="LiveId" clId="{925ED502-F35A-4513-A48B-400F9A7FC9AD}" dt="2019-09-03T21:04:05.155" v="2183" actId="2696"/>
        <pc:sldMkLst>
          <pc:docMk/>
          <pc:sldMk cId="4101062753" sldId="1556"/>
        </pc:sldMkLst>
      </pc:sldChg>
      <pc:sldChg chg="modSp del ord">
        <pc:chgData name="Paul DeCarlo" userId="54ad8562a32d8752" providerId="LiveId" clId="{925ED502-F35A-4513-A48B-400F9A7FC9AD}" dt="2019-09-04T18:19:53.122" v="5835" actId="2696"/>
        <pc:sldMkLst>
          <pc:docMk/>
          <pc:sldMk cId="3558051357" sldId="1557"/>
        </pc:sldMkLst>
        <pc:picChg chg="mod">
          <ac:chgData name="Paul DeCarlo" userId="54ad8562a32d8752" providerId="LiveId" clId="{925ED502-F35A-4513-A48B-400F9A7FC9AD}" dt="2019-09-03T19:36:33.787" v="686" actId="14826"/>
          <ac:picMkLst>
            <pc:docMk/>
            <pc:sldMk cId="3558051357" sldId="1557"/>
            <ac:picMk id="6" creationId="{00000000-0000-0000-0000-000000000000}"/>
          </ac:picMkLst>
        </pc:picChg>
      </pc:sldChg>
      <pc:sldChg chg="addSp delSp modSp ord">
        <pc:chgData name="Paul DeCarlo" userId="54ad8562a32d8752" providerId="LiveId" clId="{925ED502-F35A-4513-A48B-400F9A7FC9AD}" dt="2019-09-03T19:37:38.137" v="701" actId="478"/>
        <pc:sldMkLst>
          <pc:docMk/>
          <pc:sldMk cId="3420397491" sldId="1558"/>
        </pc:sldMkLst>
        <pc:spChg chg="add del">
          <ac:chgData name="Paul DeCarlo" userId="54ad8562a32d8752" providerId="LiveId" clId="{925ED502-F35A-4513-A48B-400F9A7FC9AD}" dt="2019-09-03T19:37:38.137" v="701" actId="478"/>
          <ac:spMkLst>
            <pc:docMk/>
            <pc:sldMk cId="3420397491" sldId="1558"/>
            <ac:spMk id="2" creationId="{00000000-0000-0000-0000-000000000000}"/>
          </ac:spMkLst>
        </pc:spChg>
        <pc:spChg chg="add del">
          <ac:chgData name="Paul DeCarlo" userId="54ad8562a32d8752" providerId="LiveId" clId="{925ED502-F35A-4513-A48B-400F9A7FC9AD}" dt="2019-09-03T19:37:35.891" v="700" actId="478"/>
          <ac:spMkLst>
            <pc:docMk/>
            <pc:sldMk cId="3420397491" sldId="1558"/>
            <ac:spMk id="3" creationId="{00000000-0000-0000-0000-000000000000}"/>
          </ac:spMkLst>
        </pc:spChg>
        <pc:spChg chg="add del mod">
          <ac:chgData name="Paul DeCarlo" userId="54ad8562a32d8752" providerId="LiveId" clId="{925ED502-F35A-4513-A48B-400F9A7FC9AD}" dt="2019-09-03T19:21:49.827" v="371"/>
          <ac:spMkLst>
            <pc:docMk/>
            <pc:sldMk cId="3420397491" sldId="1558"/>
            <ac:spMk id="4" creationId="{BB750EBE-8FEE-4EEF-A7E9-2254442293CD}"/>
          </ac:spMkLst>
        </pc:spChg>
        <pc:spChg chg="add del mod">
          <ac:chgData name="Paul DeCarlo" userId="54ad8562a32d8752" providerId="LiveId" clId="{925ED502-F35A-4513-A48B-400F9A7FC9AD}" dt="2019-09-03T19:22:29.801" v="374" actId="478"/>
          <ac:spMkLst>
            <pc:docMk/>
            <pc:sldMk cId="3420397491" sldId="1558"/>
            <ac:spMk id="5" creationId="{E082A3FA-C8F2-4B58-8605-38111354E443}"/>
          </ac:spMkLst>
        </pc:spChg>
        <pc:spChg chg="add del mod">
          <ac:chgData name="Paul DeCarlo" userId="54ad8562a32d8752" providerId="LiveId" clId="{925ED502-F35A-4513-A48B-400F9A7FC9AD}" dt="2019-09-03T19:26:56.783" v="542" actId="478"/>
          <ac:spMkLst>
            <pc:docMk/>
            <pc:sldMk cId="3420397491" sldId="1558"/>
            <ac:spMk id="7" creationId="{B7A70134-F449-4C32-B34E-06B35E7B48AB}"/>
          </ac:spMkLst>
        </pc:spChg>
        <pc:spChg chg="add del mod">
          <ac:chgData name="Paul DeCarlo" userId="54ad8562a32d8752" providerId="LiveId" clId="{925ED502-F35A-4513-A48B-400F9A7FC9AD}" dt="2019-09-03T19:36:39.800" v="689" actId="478"/>
          <ac:spMkLst>
            <pc:docMk/>
            <pc:sldMk cId="3420397491" sldId="1558"/>
            <ac:spMk id="13" creationId="{2C2E9069-B2AD-429C-B902-C5E1A42221E5}"/>
          </ac:spMkLst>
        </pc:spChg>
        <pc:spChg chg="add del mod">
          <ac:chgData name="Paul DeCarlo" userId="54ad8562a32d8752" providerId="LiveId" clId="{925ED502-F35A-4513-A48B-400F9A7FC9AD}" dt="2019-09-03T19:37:32.424" v="699" actId="478"/>
          <ac:spMkLst>
            <pc:docMk/>
            <pc:sldMk cId="3420397491" sldId="1558"/>
            <ac:spMk id="16" creationId="{C3FD201A-3978-4F47-80C5-489B2C023970}"/>
          </ac:spMkLst>
        </pc:spChg>
        <pc:spChg chg="mod">
          <ac:chgData name="Paul DeCarlo" userId="54ad8562a32d8752" providerId="LiveId" clId="{925ED502-F35A-4513-A48B-400F9A7FC9AD}" dt="2019-09-03T19:19:07.877" v="320" actId="20577"/>
          <ac:spMkLst>
            <pc:docMk/>
            <pc:sldMk cId="3420397491" sldId="1558"/>
            <ac:spMk id="28" creationId="{00000000-0000-0000-0000-000000000000}"/>
          </ac:spMkLst>
        </pc:spChg>
        <pc:spChg chg="mod">
          <ac:chgData name="Paul DeCarlo" userId="54ad8562a32d8752" providerId="LiveId" clId="{925ED502-F35A-4513-A48B-400F9A7FC9AD}" dt="2019-09-03T19:20:27.910" v="367" actId="20577"/>
          <ac:spMkLst>
            <pc:docMk/>
            <pc:sldMk cId="3420397491" sldId="1558"/>
            <ac:spMk id="77" creationId="{00000000-0000-0000-0000-000000000000}"/>
          </ac:spMkLst>
        </pc:spChg>
        <pc:spChg chg="mod">
          <ac:chgData name="Paul DeCarlo" userId="54ad8562a32d8752" providerId="LiveId" clId="{925ED502-F35A-4513-A48B-400F9A7FC9AD}" dt="2019-09-03T19:28:56.561" v="661" actId="20577"/>
          <ac:spMkLst>
            <pc:docMk/>
            <pc:sldMk cId="3420397491" sldId="1558"/>
            <ac:spMk id="78" creationId="{00000000-0000-0000-0000-000000000000}"/>
          </ac:spMkLst>
        </pc:spChg>
        <pc:spChg chg="mod">
          <ac:chgData name="Paul DeCarlo" userId="54ad8562a32d8752" providerId="LiveId" clId="{925ED502-F35A-4513-A48B-400F9A7FC9AD}" dt="2019-09-03T19:28:36.340" v="607" actId="20577"/>
          <ac:spMkLst>
            <pc:docMk/>
            <pc:sldMk cId="3420397491" sldId="1558"/>
            <ac:spMk id="79" creationId="{00000000-0000-0000-0000-000000000000}"/>
          </ac:spMkLst>
        </pc:spChg>
        <pc:spChg chg="mod">
          <ac:chgData name="Paul DeCarlo" userId="54ad8562a32d8752" providerId="LiveId" clId="{925ED502-F35A-4513-A48B-400F9A7FC9AD}" dt="2019-09-03T19:24:34.762" v="423" actId="20577"/>
          <ac:spMkLst>
            <pc:docMk/>
            <pc:sldMk cId="3420397491" sldId="1558"/>
            <ac:spMk id="80" creationId="{00000000-0000-0000-0000-000000000000}"/>
          </ac:spMkLst>
        </pc:spChg>
        <pc:spChg chg="mod">
          <ac:chgData name="Paul DeCarlo" userId="54ad8562a32d8752" providerId="LiveId" clId="{925ED502-F35A-4513-A48B-400F9A7FC9AD}" dt="2019-09-03T19:28:48.142" v="639" actId="20577"/>
          <ac:spMkLst>
            <pc:docMk/>
            <pc:sldMk cId="3420397491" sldId="1558"/>
            <ac:spMk id="81" creationId="{00000000-0000-0000-0000-000000000000}"/>
          </ac:spMkLst>
        </pc:spChg>
        <pc:picChg chg="add del mod">
          <ac:chgData name="Paul DeCarlo" userId="54ad8562a32d8752" providerId="LiveId" clId="{925ED502-F35A-4513-A48B-400F9A7FC9AD}" dt="2019-09-03T19:22:22.992" v="373" actId="14826"/>
          <ac:picMkLst>
            <pc:docMk/>
            <pc:sldMk cId="3420397491" sldId="1558"/>
            <ac:picMk id="6" creationId="{00000000-0000-0000-0000-000000000000}"/>
          </ac:picMkLst>
        </pc:picChg>
        <pc:picChg chg="mod">
          <ac:chgData name="Paul DeCarlo" userId="54ad8562a32d8752" providerId="LiveId" clId="{925ED502-F35A-4513-A48B-400F9A7FC9AD}" dt="2019-09-03T19:26:50.279" v="541" actId="14826"/>
          <ac:picMkLst>
            <pc:docMk/>
            <pc:sldMk cId="3420397491" sldId="1558"/>
            <ac:picMk id="8" creationId="{00000000-0000-0000-0000-000000000000}"/>
          </ac:picMkLst>
        </pc:picChg>
        <pc:picChg chg="mod">
          <ac:chgData name="Paul DeCarlo" userId="54ad8562a32d8752" providerId="LiveId" clId="{925ED502-F35A-4513-A48B-400F9A7FC9AD}" dt="2019-09-03T19:31:53.204" v="667" actId="207"/>
          <ac:picMkLst>
            <pc:docMk/>
            <pc:sldMk cId="3420397491" sldId="1558"/>
            <ac:picMk id="10" creationId="{00000000-0000-0000-0000-000000000000}"/>
          </ac:picMkLst>
        </pc:picChg>
        <pc:picChg chg="add del mod">
          <ac:chgData name="Paul DeCarlo" userId="54ad8562a32d8752" providerId="LiveId" clId="{925ED502-F35A-4513-A48B-400F9A7FC9AD}" dt="2019-09-03T19:37:32.424" v="699" actId="478"/>
          <ac:picMkLst>
            <pc:docMk/>
            <pc:sldMk cId="3420397491" sldId="1558"/>
            <ac:picMk id="11" creationId="{00000000-0000-0000-0000-000000000000}"/>
          </ac:picMkLst>
        </pc:picChg>
        <pc:picChg chg="mod">
          <ac:chgData name="Paul DeCarlo" userId="54ad8562a32d8752" providerId="LiveId" clId="{925ED502-F35A-4513-A48B-400F9A7FC9AD}" dt="2019-09-03T19:30:21.306" v="663" actId="207"/>
          <ac:picMkLst>
            <pc:docMk/>
            <pc:sldMk cId="3420397491" sldId="1558"/>
            <ac:picMk id="12" creationId="{00000000-0000-0000-0000-000000000000}"/>
          </ac:picMkLst>
        </pc:picChg>
        <pc:picChg chg="mod">
          <ac:chgData name="Paul DeCarlo" userId="54ad8562a32d8752" providerId="LiveId" clId="{925ED502-F35A-4513-A48B-400F9A7FC9AD}" dt="2019-09-03T19:31:15.709" v="665" actId="207"/>
          <ac:picMkLst>
            <pc:docMk/>
            <pc:sldMk cId="3420397491" sldId="1558"/>
            <ac:picMk id="14" creationId="{00000000-0000-0000-0000-000000000000}"/>
          </ac:picMkLst>
        </pc:picChg>
        <pc:picChg chg="add del">
          <ac:chgData name="Paul DeCarlo" userId="54ad8562a32d8752" providerId="LiveId" clId="{925ED502-F35A-4513-A48B-400F9A7FC9AD}" dt="2019-09-03T19:21:49.220" v="370"/>
          <ac:picMkLst>
            <pc:docMk/>
            <pc:sldMk cId="3420397491" sldId="1558"/>
            <ac:picMk id="17" creationId="{9C2FFDED-8637-4EB5-8E76-0411F16A1332}"/>
          </ac:picMkLst>
        </pc:picChg>
      </pc:sldChg>
      <pc:sldChg chg="del">
        <pc:chgData name="Paul DeCarlo" userId="54ad8562a32d8752" providerId="LiveId" clId="{925ED502-F35A-4513-A48B-400F9A7FC9AD}" dt="2019-09-04T18:19:40.508" v="5828" actId="2696"/>
        <pc:sldMkLst>
          <pc:docMk/>
          <pc:sldMk cId="3227731648" sldId="1559"/>
        </pc:sldMkLst>
      </pc:sldChg>
      <pc:sldChg chg="del">
        <pc:chgData name="Paul DeCarlo" userId="54ad8562a32d8752" providerId="LiveId" clId="{925ED502-F35A-4513-A48B-400F9A7FC9AD}" dt="2019-09-04T18:19:41.234" v="5829" actId="2696"/>
        <pc:sldMkLst>
          <pc:docMk/>
          <pc:sldMk cId="1567718173" sldId="1560"/>
        </pc:sldMkLst>
      </pc:sldChg>
      <pc:sldChg chg="del">
        <pc:chgData name="Paul DeCarlo" userId="54ad8562a32d8752" providerId="LiveId" clId="{925ED502-F35A-4513-A48B-400F9A7FC9AD}" dt="2019-09-04T18:20:04.319" v="5839" actId="2696"/>
        <pc:sldMkLst>
          <pc:docMk/>
          <pc:sldMk cId="487541898" sldId="1563"/>
        </pc:sldMkLst>
      </pc:sldChg>
      <pc:sldChg chg="del ord">
        <pc:chgData name="Paul DeCarlo" userId="54ad8562a32d8752" providerId="LiveId" clId="{925ED502-F35A-4513-A48B-400F9A7FC9AD}" dt="2019-09-04T18:19:41.301" v="5831" actId="2696"/>
        <pc:sldMkLst>
          <pc:docMk/>
          <pc:sldMk cId="3313214679" sldId="1573"/>
        </pc:sldMkLst>
      </pc:sldChg>
      <pc:sldChg chg="del">
        <pc:chgData name="Paul DeCarlo" userId="54ad8562a32d8752" providerId="LiveId" clId="{925ED502-F35A-4513-A48B-400F9A7FC9AD}" dt="2019-09-04T18:20:11.101" v="5852" actId="2696"/>
        <pc:sldMkLst>
          <pc:docMk/>
          <pc:sldMk cId="3192322400" sldId="1592"/>
        </pc:sldMkLst>
      </pc:sldChg>
      <pc:sldChg chg="addSp delSp modSp add del ord">
        <pc:chgData name="Paul DeCarlo" userId="54ad8562a32d8752" providerId="LiveId" clId="{925ED502-F35A-4513-A48B-400F9A7FC9AD}" dt="2019-09-04T18:24:48.340" v="5943" actId="14100"/>
        <pc:sldMkLst>
          <pc:docMk/>
          <pc:sldMk cId="1709862721" sldId="1593"/>
        </pc:sldMkLst>
        <pc:spChg chg="add del mod">
          <ac:chgData name="Paul DeCarlo" userId="54ad8562a32d8752" providerId="LiveId" clId="{925ED502-F35A-4513-A48B-400F9A7FC9AD}" dt="2019-09-04T18:23:00.824" v="5925"/>
          <ac:spMkLst>
            <pc:docMk/>
            <pc:sldMk cId="1709862721" sldId="1593"/>
            <ac:spMk id="2" creationId="{AA33F631-6BDF-446A-99A1-DED378796CA7}"/>
          </ac:spMkLst>
        </pc:spChg>
        <pc:spChg chg="del">
          <ac:chgData name="Paul DeCarlo" userId="54ad8562a32d8752" providerId="LiveId" clId="{925ED502-F35A-4513-A48B-400F9A7FC9AD}" dt="2019-09-04T18:23:39.414" v="5932" actId="478"/>
          <ac:spMkLst>
            <pc:docMk/>
            <pc:sldMk cId="1709862721" sldId="1593"/>
            <ac:spMk id="3" creationId="{7CB9577E-F96D-4FFD-8026-F5159BEBBAB2}"/>
          </ac:spMkLst>
        </pc:spChg>
        <pc:spChg chg="del">
          <ac:chgData name="Paul DeCarlo" userId="54ad8562a32d8752" providerId="LiveId" clId="{925ED502-F35A-4513-A48B-400F9A7FC9AD}" dt="2019-09-04T18:23:41.355" v="5933" actId="478"/>
          <ac:spMkLst>
            <pc:docMk/>
            <pc:sldMk cId="1709862721" sldId="1593"/>
            <ac:spMk id="4" creationId="{3F5F0F1E-BC96-4C60-8B06-6BBCD4F1A925}"/>
          </ac:spMkLst>
        </pc:spChg>
        <pc:spChg chg="add mod">
          <ac:chgData name="Paul DeCarlo" userId="54ad8562a32d8752" providerId="LiveId" clId="{925ED502-F35A-4513-A48B-400F9A7FC9AD}" dt="2019-09-04T18:23:19.120" v="5928" actId="1076"/>
          <ac:spMkLst>
            <pc:docMk/>
            <pc:sldMk cId="1709862721" sldId="1593"/>
            <ac:spMk id="5" creationId="{A858D4FC-B034-4364-B115-26140313410C}"/>
          </ac:spMkLst>
        </pc:spChg>
        <pc:spChg chg="add mod">
          <ac:chgData name="Paul DeCarlo" userId="54ad8562a32d8752" providerId="LiveId" clId="{925ED502-F35A-4513-A48B-400F9A7FC9AD}" dt="2019-09-04T18:23:37.049" v="5931" actId="1076"/>
          <ac:spMkLst>
            <pc:docMk/>
            <pc:sldMk cId="1709862721" sldId="1593"/>
            <ac:spMk id="7" creationId="{CA499623-A3FE-441D-9E56-72CDD95CC4D2}"/>
          </ac:spMkLst>
        </pc:spChg>
        <pc:spChg chg="add mod">
          <ac:chgData name="Paul DeCarlo" userId="54ad8562a32d8752" providerId="LiveId" clId="{925ED502-F35A-4513-A48B-400F9A7FC9AD}" dt="2019-09-04T18:24:22.498" v="5938" actId="1076"/>
          <ac:spMkLst>
            <pc:docMk/>
            <pc:sldMk cId="1709862721" sldId="1593"/>
            <ac:spMk id="8" creationId="{236333C7-DF20-4CEA-B449-189248B7CBD3}"/>
          </ac:spMkLst>
        </pc:spChg>
        <pc:spChg chg="mod">
          <ac:chgData name="Paul DeCarlo" userId="54ad8562a32d8752" providerId="LiveId" clId="{925ED502-F35A-4513-A48B-400F9A7FC9AD}" dt="2019-09-04T18:20:40.550" v="5860"/>
          <ac:spMkLst>
            <pc:docMk/>
            <pc:sldMk cId="1709862721" sldId="1593"/>
            <ac:spMk id="17" creationId="{1814423D-B01D-401A-BA90-33E4C1460678}"/>
          </ac:spMkLst>
        </pc:spChg>
        <pc:graphicFrameChg chg="add del mod modGraphic">
          <ac:chgData name="Paul DeCarlo" userId="54ad8562a32d8752" providerId="LiveId" clId="{925ED502-F35A-4513-A48B-400F9A7FC9AD}" dt="2019-09-04T18:24:48.340" v="5943" actId="14100"/>
          <ac:graphicFrameMkLst>
            <pc:docMk/>
            <pc:sldMk cId="1709862721" sldId="1593"/>
            <ac:graphicFrameMk id="6" creationId="{9FE34AF2-F90D-4A56-824F-4552DB2F7FE4}"/>
          </ac:graphicFrameMkLst>
        </pc:graphicFrameChg>
      </pc:sldChg>
      <pc:sldChg chg="add del">
        <pc:chgData name="Paul DeCarlo" userId="54ad8562a32d8752" providerId="LiveId" clId="{925ED502-F35A-4513-A48B-400F9A7FC9AD}" dt="2019-09-04T18:25:21.211" v="5944" actId="2696"/>
        <pc:sldMkLst>
          <pc:docMk/>
          <pc:sldMk cId="531189229" sldId="1594"/>
        </pc:sldMkLst>
      </pc:sldChg>
      <pc:sldChg chg="add del">
        <pc:chgData name="Paul DeCarlo" userId="54ad8562a32d8752" providerId="LiveId" clId="{925ED502-F35A-4513-A48B-400F9A7FC9AD}" dt="2019-09-04T18:25:29.445" v="5966" actId="2696"/>
        <pc:sldMkLst>
          <pc:docMk/>
          <pc:sldMk cId="1109611169" sldId="1595"/>
        </pc:sldMkLst>
      </pc:sldChg>
      <pc:sldChg chg="del">
        <pc:chgData name="Paul DeCarlo" userId="54ad8562a32d8752" providerId="LiveId" clId="{925ED502-F35A-4513-A48B-400F9A7FC9AD}" dt="2019-09-04T18:25:26.580" v="5961" actId="2696"/>
        <pc:sldMkLst>
          <pc:docMk/>
          <pc:sldMk cId="1663647904" sldId="1596"/>
        </pc:sldMkLst>
      </pc:sldChg>
      <pc:sldChg chg="del">
        <pc:chgData name="Paul DeCarlo" userId="54ad8562a32d8752" providerId="LiveId" clId="{925ED502-F35A-4513-A48B-400F9A7FC9AD}" dt="2019-09-04T18:25:24.826" v="5954" actId="2696"/>
        <pc:sldMkLst>
          <pc:docMk/>
          <pc:sldMk cId="721161438" sldId="1597"/>
        </pc:sldMkLst>
      </pc:sldChg>
      <pc:sldChg chg="del">
        <pc:chgData name="Paul DeCarlo" userId="54ad8562a32d8752" providerId="LiveId" clId="{925ED502-F35A-4513-A48B-400F9A7FC9AD}" dt="2019-09-04T18:25:24.918" v="5956" actId="2696"/>
        <pc:sldMkLst>
          <pc:docMk/>
          <pc:sldMk cId="3396874725" sldId="1598"/>
        </pc:sldMkLst>
      </pc:sldChg>
      <pc:sldChg chg="del">
        <pc:chgData name="Paul DeCarlo" userId="54ad8562a32d8752" providerId="LiveId" clId="{925ED502-F35A-4513-A48B-400F9A7FC9AD}" dt="2019-09-04T18:25:28.689" v="5965" actId="2696"/>
        <pc:sldMkLst>
          <pc:docMk/>
          <pc:sldMk cId="320813211" sldId="1599"/>
        </pc:sldMkLst>
      </pc:sldChg>
      <pc:sldChg chg="del">
        <pc:chgData name="Paul DeCarlo" userId="54ad8562a32d8752" providerId="LiveId" clId="{925ED502-F35A-4513-A48B-400F9A7FC9AD}" dt="2019-09-04T18:25:23.697" v="5951" actId="2696"/>
        <pc:sldMkLst>
          <pc:docMk/>
          <pc:sldMk cId="2900488769" sldId="1600"/>
        </pc:sldMkLst>
      </pc:sldChg>
      <pc:sldChg chg="del">
        <pc:chgData name="Paul DeCarlo" userId="54ad8562a32d8752" providerId="LiveId" clId="{925ED502-F35A-4513-A48B-400F9A7FC9AD}" dt="2019-09-04T18:19:36.588" v="5820" actId="2696"/>
        <pc:sldMkLst>
          <pc:docMk/>
          <pc:sldMk cId="1096498540" sldId="1635"/>
        </pc:sldMkLst>
      </pc:sldChg>
      <pc:sldChg chg="del">
        <pc:chgData name="Paul DeCarlo" userId="54ad8562a32d8752" providerId="LiveId" clId="{925ED502-F35A-4513-A48B-400F9A7FC9AD}" dt="2019-09-04T18:19:38.622" v="5824" actId="2696"/>
        <pc:sldMkLst>
          <pc:docMk/>
          <pc:sldMk cId="1509175424" sldId="1660"/>
        </pc:sldMkLst>
      </pc:sldChg>
      <pc:sldChg chg="del">
        <pc:chgData name="Paul DeCarlo" userId="54ad8562a32d8752" providerId="LiveId" clId="{925ED502-F35A-4513-A48B-400F9A7FC9AD}" dt="2019-09-04T18:19:35.362" v="5818" actId="2696"/>
        <pc:sldMkLst>
          <pc:docMk/>
          <pc:sldMk cId="2240772536" sldId="1670"/>
        </pc:sldMkLst>
      </pc:sldChg>
      <pc:sldChg chg="del">
        <pc:chgData name="Paul DeCarlo" userId="54ad8562a32d8752" providerId="LiveId" clId="{925ED502-F35A-4513-A48B-400F9A7FC9AD}" dt="2019-09-03T21:05:10.821" v="2186" actId="2696"/>
        <pc:sldMkLst>
          <pc:docMk/>
          <pc:sldMk cId="2639379867" sldId="1720"/>
        </pc:sldMkLst>
      </pc:sldChg>
      <pc:sldChg chg="del">
        <pc:chgData name="Paul DeCarlo" userId="54ad8562a32d8752" providerId="LiveId" clId="{925ED502-F35A-4513-A48B-400F9A7FC9AD}" dt="2019-09-04T18:19:37.673" v="5822" actId="2696"/>
        <pc:sldMkLst>
          <pc:docMk/>
          <pc:sldMk cId="19409478" sldId="1995"/>
        </pc:sldMkLst>
      </pc:sldChg>
      <pc:sldChg chg="del">
        <pc:chgData name="Paul DeCarlo" userId="54ad8562a32d8752" providerId="LiveId" clId="{925ED502-F35A-4513-A48B-400F9A7FC9AD}" dt="2019-09-04T18:19:39.963" v="5827" actId="2696"/>
        <pc:sldMkLst>
          <pc:docMk/>
          <pc:sldMk cId="2531200057" sldId="1996"/>
        </pc:sldMkLst>
      </pc:sldChg>
      <pc:sldChg chg="del">
        <pc:chgData name="Paul DeCarlo" userId="54ad8562a32d8752" providerId="LiveId" clId="{925ED502-F35A-4513-A48B-400F9A7FC9AD}" dt="2019-09-04T18:19:39.310" v="5825" actId="2696"/>
        <pc:sldMkLst>
          <pc:docMk/>
          <pc:sldMk cId="407522973" sldId="1997"/>
        </pc:sldMkLst>
      </pc:sldChg>
      <pc:sldChg chg="del">
        <pc:chgData name="Paul DeCarlo" userId="54ad8562a32d8752" providerId="LiveId" clId="{925ED502-F35A-4513-A48B-400F9A7FC9AD}" dt="2019-09-04T18:20:06.037" v="5840" actId="2696"/>
        <pc:sldMkLst>
          <pc:docMk/>
          <pc:sldMk cId="601900652" sldId="1998"/>
        </pc:sldMkLst>
      </pc:sldChg>
      <pc:sldChg chg="del">
        <pc:chgData name="Paul DeCarlo" userId="54ad8562a32d8752" providerId="LiveId" clId="{925ED502-F35A-4513-A48B-400F9A7FC9AD}" dt="2019-09-04T18:20:07.270" v="5842" actId="2696"/>
        <pc:sldMkLst>
          <pc:docMk/>
          <pc:sldMk cId="2049793559" sldId="1999"/>
        </pc:sldMkLst>
      </pc:sldChg>
      <pc:sldChg chg="addSp delSp modSp ord">
        <pc:chgData name="Paul DeCarlo" userId="54ad8562a32d8752" providerId="LiveId" clId="{925ED502-F35A-4513-A48B-400F9A7FC9AD}" dt="2019-09-04T15:30:49.266" v="5770" actId="20577"/>
        <pc:sldMkLst>
          <pc:docMk/>
          <pc:sldMk cId="910268150" sldId="2000"/>
        </pc:sldMkLst>
        <pc:spChg chg="del">
          <ac:chgData name="Paul DeCarlo" userId="54ad8562a32d8752" providerId="LiveId" clId="{925ED502-F35A-4513-A48B-400F9A7FC9AD}" dt="2019-09-04T15:28:55.404" v="5759" actId="478"/>
          <ac:spMkLst>
            <pc:docMk/>
            <pc:sldMk cId="910268150" sldId="2000"/>
            <ac:spMk id="2" creationId="{02808A62-05CF-405E-A6BF-520E9458B50D}"/>
          </ac:spMkLst>
        </pc:spChg>
        <pc:spChg chg="mod">
          <ac:chgData name="Paul DeCarlo" userId="54ad8562a32d8752" providerId="LiveId" clId="{925ED502-F35A-4513-A48B-400F9A7FC9AD}" dt="2019-09-04T15:20:19.907" v="5240" actId="20577"/>
          <ac:spMkLst>
            <pc:docMk/>
            <pc:sldMk cId="910268150" sldId="2000"/>
            <ac:spMk id="3" creationId="{D4A9D524-2FF0-4B59-AA1C-55D8C7AFE882}"/>
          </ac:spMkLst>
        </pc:spChg>
        <pc:spChg chg="mod">
          <ac:chgData name="Paul DeCarlo" userId="54ad8562a32d8752" providerId="LiveId" clId="{925ED502-F35A-4513-A48B-400F9A7FC9AD}" dt="2019-09-04T15:20:12.752" v="5205" actId="20577"/>
          <ac:spMkLst>
            <pc:docMk/>
            <pc:sldMk cId="910268150" sldId="2000"/>
            <ac:spMk id="4" creationId="{D9166E4C-A1F9-4E81-B2D3-A5AA07984992}"/>
          </ac:spMkLst>
        </pc:spChg>
        <pc:spChg chg="add del">
          <ac:chgData name="Paul DeCarlo" userId="54ad8562a32d8752" providerId="LiveId" clId="{925ED502-F35A-4513-A48B-400F9A7FC9AD}" dt="2019-09-04T15:28:53.328" v="5758" actId="478"/>
          <ac:spMkLst>
            <pc:docMk/>
            <pc:sldMk cId="910268150" sldId="2000"/>
            <ac:spMk id="5" creationId="{76BD25A5-E659-4970-A78B-C763614578D6}"/>
          </ac:spMkLst>
        </pc:spChg>
        <pc:spChg chg="mod">
          <ac:chgData name="Paul DeCarlo" userId="54ad8562a32d8752" providerId="LiveId" clId="{925ED502-F35A-4513-A48B-400F9A7FC9AD}" dt="2019-09-04T15:30:49.266" v="5770" actId="20577"/>
          <ac:spMkLst>
            <pc:docMk/>
            <pc:sldMk cId="910268150" sldId="2000"/>
            <ac:spMk id="6" creationId="{FA3BD533-5AE5-4C5D-B4C1-B1E8581AB07B}"/>
          </ac:spMkLst>
        </pc:spChg>
        <pc:picChg chg="add mod">
          <ac:chgData name="Paul DeCarlo" userId="54ad8562a32d8752" providerId="LiveId" clId="{925ED502-F35A-4513-A48B-400F9A7FC9AD}" dt="2019-09-04T15:30:38.675" v="5767" actId="207"/>
          <ac:picMkLst>
            <pc:docMk/>
            <pc:sldMk cId="910268150" sldId="2000"/>
            <ac:picMk id="9" creationId="{5C73F947-0C4D-41E8-A48E-C2DECCB7A342}"/>
          </ac:picMkLst>
        </pc:picChg>
      </pc:sldChg>
      <pc:sldChg chg="del">
        <pc:chgData name="Paul DeCarlo" userId="54ad8562a32d8752" providerId="LiveId" clId="{925ED502-F35A-4513-A48B-400F9A7FC9AD}" dt="2019-09-04T18:20:07.874" v="5844" actId="2696"/>
        <pc:sldMkLst>
          <pc:docMk/>
          <pc:sldMk cId="4283212934" sldId="2001"/>
        </pc:sldMkLst>
      </pc:sldChg>
      <pc:sldChg chg="del">
        <pc:chgData name="Paul DeCarlo" userId="54ad8562a32d8752" providerId="LiveId" clId="{925ED502-F35A-4513-A48B-400F9A7FC9AD}" dt="2019-09-04T18:20:08.346" v="5846" actId="2696"/>
        <pc:sldMkLst>
          <pc:docMk/>
          <pc:sldMk cId="253419054" sldId="2002"/>
        </pc:sldMkLst>
      </pc:sldChg>
      <pc:sldChg chg="del">
        <pc:chgData name="Paul DeCarlo" userId="54ad8562a32d8752" providerId="LiveId" clId="{925ED502-F35A-4513-A48B-400F9A7FC9AD}" dt="2019-09-04T18:20:09.531" v="5849" actId="2696"/>
        <pc:sldMkLst>
          <pc:docMk/>
          <pc:sldMk cId="1850285724" sldId="2007"/>
        </pc:sldMkLst>
      </pc:sldChg>
      <pc:sldChg chg="del">
        <pc:chgData name="Paul DeCarlo" userId="54ad8562a32d8752" providerId="LiveId" clId="{925ED502-F35A-4513-A48B-400F9A7FC9AD}" dt="2019-09-04T18:20:10.161" v="5850" actId="2696"/>
        <pc:sldMkLst>
          <pc:docMk/>
          <pc:sldMk cId="3184935210" sldId="2008"/>
        </pc:sldMkLst>
      </pc:sldChg>
      <pc:sldChg chg="del">
        <pc:chgData name="Paul DeCarlo" userId="54ad8562a32d8752" providerId="LiveId" clId="{925ED502-F35A-4513-A48B-400F9A7FC9AD}" dt="2019-09-04T18:25:26.945" v="5962" actId="2696"/>
        <pc:sldMkLst>
          <pc:docMk/>
          <pc:sldMk cId="1334136342" sldId="2009"/>
        </pc:sldMkLst>
      </pc:sldChg>
      <pc:sldChg chg="del">
        <pc:chgData name="Paul DeCarlo" userId="54ad8562a32d8752" providerId="LiveId" clId="{925ED502-F35A-4513-A48B-400F9A7FC9AD}" dt="2019-09-04T18:25:27.399" v="5963" actId="2696"/>
        <pc:sldMkLst>
          <pc:docMk/>
          <pc:sldMk cId="3597338857" sldId="2010"/>
        </pc:sldMkLst>
      </pc:sldChg>
      <pc:sldChg chg="del">
        <pc:chgData name="Paul DeCarlo" userId="54ad8562a32d8752" providerId="LiveId" clId="{925ED502-F35A-4513-A48B-400F9A7FC9AD}" dt="2019-09-04T18:20:01.117" v="5837" actId="2696"/>
        <pc:sldMkLst>
          <pc:docMk/>
          <pc:sldMk cId="2039618375" sldId="2011"/>
        </pc:sldMkLst>
      </pc:sldChg>
      <pc:sldChg chg="del">
        <pc:chgData name="Paul DeCarlo" userId="54ad8562a32d8752" providerId="LiveId" clId="{925ED502-F35A-4513-A48B-400F9A7FC9AD}" dt="2019-09-04T18:19:46.406" v="5833" actId="2696"/>
        <pc:sldMkLst>
          <pc:docMk/>
          <pc:sldMk cId="2970689152" sldId="2012"/>
        </pc:sldMkLst>
      </pc:sldChg>
      <pc:sldChg chg="del">
        <pc:chgData name="Paul DeCarlo" userId="54ad8562a32d8752" providerId="LiveId" clId="{925ED502-F35A-4513-A48B-400F9A7FC9AD}" dt="2019-09-04T18:19:57.413" v="5836" actId="2696"/>
        <pc:sldMkLst>
          <pc:docMk/>
          <pc:sldMk cId="3740546047" sldId="2013"/>
        </pc:sldMkLst>
      </pc:sldChg>
      <pc:sldChg chg="del">
        <pc:chgData name="Paul DeCarlo" userId="54ad8562a32d8752" providerId="LiveId" clId="{925ED502-F35A-4513-A48B-400F9A7FC9AD}" dt="2019-09-04T18:19:46.425" v="5834" actId="2696"/>
        <pc:sldMkLst>
          <pc:docMk/>
          <pc:sldMk cId="1037678867" sldId="2014"/>
        </pc:sldMkLst>
      </pc:sldChg>
      <pc:sldChg chg="del">
        <pc:chgData name="Paul DeCarlo" userId="54ad8562a32d8752" providerId="LiveId" clId="{925ED502-F35A-4513-A48B-400F9A7FC9AD}" dt="2019-09-04T18:20:02.918" v="5838" actId="2696"/>
        <pc:sldMkLst>
          <pc:docMk/>
          <pc:sldMk cId="109328767" sldId="2015"/>
        </pc:sldMkLst>
      </pc:sldChg>
      <pc:sldChg chg="del">
        <pc:chgData name="Paul DeCarlo" userId="54ad8562a32d8752" providerId="LiveId" clId="{925ED502-F35A-4513-A48B-400F9A7FC9AD}" dt="2019-09-03T18:58:44.081" v="94" actId="2696"/>
        <pc:sldMkLst>
          <pc:docMk/>
          <pc:sldMk cId="2139293646" sldId="2018"/>
        </pc:sldMkLst>
      </pc:sldChg>
      <pc:sldChg chg="del">
        <pc:chgData name="Paul DeCarlo" userId="54ad8562a32d8752" providerId="LiveId" clId="{925ED502-F35A-4513-A48B-400F9A7FC9AD}" dt="2019-09-03T21:04:06.870" v="2185" actId="2696"/>
        <pc:sldMkLst>
          <pc:docMk/>
          <pc:sldMk cId="1190155162" sldId="2033"/>
        </pc:sldMkLst>
      </pc:sldChg>
      <pc:sldChg chg="del">
        <pc:chgData name="Paul DeCarlo" userId="54ad8562a32d8752" providerId="LiveId" clId="{925ED502-F35A-4513-A48B-400F9A7FC9AD}" dt="2019-09-03T21:04:05.358" v="2184" actId="2696"/>
        <pc:sldMkLst>
          <pc:docMk/>
          <pc:sldMk cId="3519152007" sldId="2034"/>
        </pc:sldMkLst>
      </pc:sldChg>
      <pc:sldChg chg="modSp ord">
        <pc:chgData name="Paul DeCarlo" userId="54ad8562a32d8752" providerId="LiveId" clId="{925ED502-F35A-4513-A48B-400F9A7FC9AD}" dt="2019-09-04T17:26:47.271" v="5814" actId="20577"/>
        <pc:sldMkLst>
          <pc:docMk/>
          <pc:sldMk cId="3808007366" sldId="2035"/>
        </pc:sldMkLst>
        <pc:spChg chg="mod">
          <ac:chgData name="Paul DeCarlo" userId="54ad8562a32d8752" providerId="LiveId" clId="{925ED502-F35A-4513-A48B-400F9A7FC9AD}" dt="2019-09-04T17:26:39.691" v="5780" actId="20577"/>
          <ac:spMkLst>
            <pc:docMk/>
            <pc:sldMk cId="3808007366" sldId="2035"/>
            <ac:spMk id="3" creationId="{00000000-0000-0000-0000-000000000000}"/>
          </ac:spMkLst>
        </pc:spChg>
        <pc:spChg chg="mod">
          <ac:chgData name="Paul DeCarlo" userId="54ad8562a32d8752" providerId="LiveId" clId="{925ED502-F35A-4513-A48B-400F9A7FC9AD}" dt="2019-09-04T17:26:47.271" v="5814" actId="20577"/>
          <ac:spMkLst>
            <pc:docMk/>
            <pc:sldMk cId="3808007366" sldId="2035"/>
            <ac:spMk id="4" creationId="{00000000-0000-0000-0000-000000000000}"/>
          </ac:spMkLst>
        </pc:spChg>
      </pc:sldChg>
      <pc:sldChg chg="del">
        <pc:chgData name="Paul DeCarlo" userId="54ad8562a32d8752" providerId="LiveId" clId="{925ED502-F35A-4513-A48B-400F9A7FC9AD}" dt="2019-09-03T21:06:38.308" v="2191" actId="2696"/>
        <pc:sldMkLst>
          <pc:docMk/>
          <pc:sldMk cId="2266927349" sldId="2036"/>
        </pc:sldMkLst>
      </pc:sldChg>
      <pc:sldChg chg="del">
        <pc:chgData name="Paul DeCarlo" userId="54ad8562a32d8752" providerId="LiveId" clId="{925ED502-F35A-4513-A48B-400F9A7FC9AD}" dt="2019-09-04T18:19:41.263" v="5830" actId="2696"/>
        <pc:sldMkLst>
          <pc:docMk/>
          <pc:sldMk cId="2775311611" sldId="2037"/>
        </pc:sldMkLst>
      </pc:sldChg>
      <pc:sldChg chg="del">
        <pc:chgData name="Paul DeCarlo" userId="54ad8562a32d8752" providerId="LiveId" clId="{925ED502-F35A-4513-A48B-400F9A7FC9AD}" dt="2019-09-04T18:25:22.257" v="5945" actId="2696"/>
        <pc:sldMkLst>
          <pc:docMk/>
          <pc:sldMk cId="608831756" sldId="2038"/>
        </pc:sldMkLst>
      </pc:sldChg>
      <pc:sldChg chg="del">
        <pc:chgData name="Paul DeCarlo" userId="54ad8562a32d8752" providerId="LiveId" clId="{925ED502-F35A-4513-A48B-400F9A7FC9AD}" dt="2019-09-04T18:25:22.352" v="5948" actId="2696"/>
        <pc:sldMkLst>
          <pc:docMk/>
          <pc:sldMk cId="2004629674" sldId="2039"/>
        </pc:sldMkLst>
      </pc:sldChg>
      <pc:sldChg chg="del">
        <pc:chgData name="Paul DeCarlo" userId="54ad8562a32d8752" providerId="LiveId" clId="{925ED502-F35A-4513-A48B-400F9A7FC9AD}" dt="2019-09-03T18:58:35.407" v="90" actId="2696"/>
        <pc:sldMkLst>
          <pc:docMk/>
          <pc:sldMk cId="1978080006" sldId="2045"/>
        </pc:sldMkLst>
      </pc:sldChg>
      <pc:sldChg chg="del">
        <pc:chgData name="Paul DeCarlo" userId="54ad8562a32d8752" providerId="LiveId" clId="{925ED502-F35A-4513-A48B-400F9A7FC9AD}" dt="2019-09-03T19:15:31.987" v="246" actId="2696"/>
        <pc:sldMkLst>
          <pc:docMk/>
          <pc:sldMk cId="2392483329" sldId="2047"/>
        </pc:sldMkLst>
      </pc:sldChg>
      <pc:sldChg chg="del">
        <pc:chgData name="Paul DeCarlo" userId="54ad8562a32d8752" providerId="LiveId" clId="{925ED502-F35A-4513-A48B-400F9A7FC9AD}" dt="2019-09-03T18:58:41.418" v="93" actId="2696"/>
        <pc:sldMkLst>
          <pc:docMk/>
          <pc:sldMk cId="1299395566" sldId="2048"/>
        </pc:sldMkLst>
      </pc:sldChg>
      <pc:sldChg chg="del">
        <pc:chgData name="Paul DeCarlo" userId="54ad8562a32d8752" providerId="LiveId" clId="{925ED502-F35A-4513-A48B-400F9A7FC9AD}" dt="2019-09-03T18:58:38.410" v="91" actId="2696"/>
        <pc:sldMkLst>
          <pc:docMk/>
          <pc:sldMk cId="3857204886" sldId="2052"/>
        </pc:sldMkLst>
      </pc:sldChg>
      <pc:sldChg chg="del">
        <pc:chgData name="Paul DeCarlo" userId="54ad8562a32d8752" providerId="LiveId" clId="{925ED502-F35A-4513-A48B-400F9A7FC9AD}" dt="2019-09-03T18:58:39.214" v="92" actId="2696"/>
        <pc:sldMkLst>
          <pc:docMk/>
          <pc:sldMk cId="108903517" sldId="2053"/>
        </pc:sldMkLst>
      </pc:sldChg>
      <pc:sldChg chg="del">
        <pc:chgData name="Paul DeCarlo" userId="54ad8562a32d8752" providerId="LiveId" clId="{925ED502-F35A-4513-A48B-400F9A7FC9AD}" dt="2019-09-03T19:16:27.074" v="284" actId="2696"/>
        <pc:sldMkLst>
          <pc:docMk/>
          <pc:sldMk cId="1693433630" sldId="2054"/>
        </pc:sldMkLst>
      </pc:sldChg>
      <pc:sldChg chg="del">
        <pc:chgData name="Paul DeCarlo" userId="54ad8562a32d8752" providerId="LiveId" clId="{925ED502-F35A-4513-A48B-400F9A7FC9AD}" dt="2019-09-03T19:16:25.081" v="283" actId="2696"/>
        <pc:sldMkLst>
          <pc:docMk/>
          <pc:sldMk cId="3866284309" sldId="2057"/>
        </pc:sldMkLst>
      </pc:sldChg>
      <pc:sldChg chg="del">
        <pc:chgData name="Paul DeCarlo" userId="54ad8562a32d8752" providerId="LiveId" clId="{925ED502-F35A-4513-A48B-400F9A7FC9AD}" dt="2019-09-04T18:25:24.770" v="5953" actId="2696"/>
        <pc:sldMkLst>
          <pc:docMk/>
          <pc:sldMk cId="3165168181" sldId="2058"/>
        </pc:sldMkLst>
      </pc:sldChg>
      <pc:sldChg chg="del">
        <pc:chgData name="Paul DeCarlo" userId="54ad8562a32d8752" providerId="LiveId" clId="{925ED502-F35A-4513-A48B-400F9A7FC9AD}" dt="2019-09-04T18:25:24.859" v="5955" actId="2696"/>
        <pc:sldMkLst>
          <pc:docMk/>
          <pc:sldMk cId="51370455" sldId="10746"/>
        </pc:sldMkLst>
      </pc:sldChg>
      <pc:sldChg chg="addSp delSp modSp">
        <pc:chgData name="Paul DeCarlo" userId="54ad8562a32d8752" providerId="LiveId" clId="{925ED502-F35A-4513-A48B-400F9A7FC9AD}" dt="2019-09-03T19:08:27.218" v="245" actId="208"/>
        <pc:sldMkLst>
          <pc:docMk/>
          <pc:sldMk cId="1199607893" sldId="10747"/>
        </pc:sldMkLst>
        <pc:spChg chg="add del mod">
          <ac:chgData name="Paul DeCarlo" userId="54ad8562a32d8752" providerId="LiveId" clId="{925ED502-F35A-4513-A48B-400F9A7FC9AD}" dt="2019-09-03T18:59:11.641" v="96" actId="11529"/>
          <ac:spMkLst>
            <pc:docMk/>
            <pc:sldMk cId="1199607893" sldId="10747"/>
            <ac:spMk id="2" creationId="{555D6417-7020-41E0-9D70-205A2B69A6FC}"/>
          </ac:spMkLst>
        </pc:spChg>
        <pc:spChg chg="add del mod">
          <ac:chgData name="Paul DeCarlo" userId="54ad8562a32d8752" providerId="LiveId" clId="{925ED502-F35A-4513-A48B-400F9A7FC9AD}" dt="2019-09-03T18:59:20.867" v="98" actId="11529"/>
          <ac:spMkLst>
            <pc:docMk/>
            <pc:sldMk cId="1199607893" sldId="10747"/>
            <ac:spMk id="3" creationId="{71F91E65-4881-41CD-B1BF-A26248425209}"/>
          </ac:spMkLst>
        </pc:spChg>
        <pc:spChg chg="mod">
          <ac:chgData name="Paul DeCarlo" userId="54ad8562a32d8752" providerId="LiveId" clId="{925ED502-F35A-4513-A48B-400F9A7FC9AD}" dt="2019-09-03T18:57:50.230" v="37"/>
          <ac:spMkLst>
            <pc:docMk/>
            <pc:sldMk cId="1199607893" sldId="10747"/>
            <ac:spMk id="4" creationId="{CBA9EF49-82D8-4F32-8670-2FA36187746C}"/>
          </ac:spMkLst>
        </pc:spChg>
        <pc:spChg chg="add del mod">
          <ac:chgData name="Paul DeCarlo" userId="54ad8562a32d8752" providerId="LiveId" clId="{925ED502-F35A-4513-A48B-400F9A7FC9AD}" dt="2019-09-03T19:00:27.062" v="102" actId="11529"/>
          <ac:spMkLst>
            <pc:docMk/>
            <pc:sldMk cId="1199607893" sldId="10747"/>
            <ac:spMk id="5" creationId="{9CE208F1-8790-44B4-85B4-F11FCCB4A728}"/>
          </ac:spMkLst>
        </pc:spChg>
        <pc:spChg chg="mod">
          <ac:chgData name="Paul DeCarlo" userId="54ad8562a32d8752" providerId="LiveId" clId="{925ED502-F35A-4513-A48B-400F9A7FC9AD}" dt="2019-09-03T18:58:07.556" v="89" actId="20577"/>
          <ac:spMkLst>
            <pc:docMk/>
            <pc:sldMk cId="1199607893" sldId="10747"/>
            <ac:spMk id="6" creationId="{19ABF7DC-EB43-46C7-BEDF-7085248E771A}"/>
          </ac:spMkLst>
        </pc:spChg>
        <pc:spChg chg="add del mod">
          <ac:chgData name="Paul DeCarlo" userId="54ad8562a32d8752" providerId="LiveId" clId="{925ED502-F35A-4513-A48B-400F9A7FC9AD}" dt="2019-09-03T19:00:46.929" v="104" actId="478"/>
          <ac:spMkLst>
            <pc:docMk/>
            <pc:sldMk cId="1199607893" sldId="10747"/>
            <ac:spMk id="7" creationId="{200D17B4-F09D-4725-933F-1964C2E2E208}"/>
          </ac:spMkLst>
        </pc:spChg>
        <pc:spChg chg="add mod">
          <ac:chgData name="Paul DeCarlo" userId="54ad8562a32d8752" providerId="LiveId" clId="{925ED502-F35A-4513-A48B-400F9A7FC9AD}" dt="2019-09-03T19:01:04.889" v="108" actId="208"/>
          <ac:spMkLst>
            <pc:docMk/>
            <pc:sldMk cId="1199607893" sldId="10747"/>
            <ac:spMk id="9" creationId="{FDD800D9-3114-45DF-8C42-39F871FEF08A}"/>
          </ac:spMkLst>
        </pc:spChg>
        <pc:spChg chg="add mod">
          <ac:chgData name="Paul DeCarlo" userId="54ad8562a32d8752" providerId="LiveId" clId="{925ED502-F35A-4513-A48B-400F9A7FC9AD}" dt="2019-09-03T19:01:16.140" v="112" actId="1076"/>
          <ac:spMkLst>
            <pc:docMk/>
            <pc:sldMk cId="1199607893" sldId="10747"/>
            <ac:spMk id="11" creationId="{8C662F02-5706-441C-9058-027D7FF6748B}"/>
          </ac:spMkLst>
        </pc:spChg>
        <pc:spChg chg="add mod">
          <ac:chgData name="Paul DeCarlo" userId="54ad8562a32d8752" providerId="LiveId" clId="{925ED502-F35A-4513-A48B-400F9A7FC9AD}" dt="2019-09-03T19:01:20.073" v="114" actId="1076"/>
          <ac:spMkLst>
            <pc:docMk/>
            <pc:sldMk cId="1199607893" sldId="10747"/>
            <ac:spMk id="12" creationId="{EE8E2371-83F8-4656-9D7C-381A69032CA3}"/>
          </ac:spMkLst>
        </pc:spChg>
        <pc:spChg chg="add mod">
          <ac:chgData name="Paul DeCarlo" userId="54ad8562a32d8752" providerId="LiveId" clId="{925ED502-F35A-4513-A48B-400F9A7FC9AD}" dt="2019-09-03T19:01:27.436" v="118" actId="1076"/>
          <ac:spMkLst>
            <pc:docMk/>
            <pc:sldMk cId="1199607893" sldId="10747"/>
            <ac:spMk id="13" creationId="{E972D799-AB3A-42DD-B2FD-C43793CD4EB9}"/>
          </ac:spMkLst>
        </pc:spChg>
        <pc:spChg chg="add mod">
          <ac:chgData name="Paul DeCarlo" userId="54ad8562a32d8752" providerId="LiveId" clId="{925ED502-F35A-4513-A48B-400F9A7FC9AD}" dt="2019-09-03T19:01:33.044" v="120" actId="1076"/>
          <ac:spMkLst>
            <pc:docMk/>
            <pc:sldMk cId="1199607893" sldId="10747"/>
            <ac:spMk id="14" creationId="{97640F88-CDE5-491F-A8AE-E4A2F2125F45}"/>
          </ac:spMkLst>
        </pc:spChg>
        <pc:spChg chg="add mod">
          <ac:chgData name="Paul DeCarlo" userId="54ad8562a32d8752" providerId="LiveId" clId="{925ED502-F35A-4513-A48B-400F9A7FC9AD}" dt="2019-09-03T19:01:40.718" v="122" actId="1076"/>
          <ac:spMkLst>
            <pc:docMk/>
            <pc:sldMk cId="1199607893" sldId="10747"/>
            <ac:spMk id="15" creationId="{193A60A6-9C5F-4308-A0A3-1B94D19C670C}"/>
          </ac:spMkLst>
        </pc:spChg>
        <pc:spChg chg="add mod">
          <ac:chgData name="Paul DeCarlo" userId="54ad8562a32d8752" providerId="LiveId" clId="{925ED502-F35A-4513-A48B-400F9A7FC9AD}" dt="2019-09-03T19:01:53.598" v="126" actId="14100"/>
          <ac:spMkLst>
            <pc:docMk/>
            <pc:sldMk cId="1199607893" sldId="10747"/>
            <ac:spMk id="16" creationId="{57604A95-D0DC-4580-A5BB-1C98FAA14A1C}"/>
          </ac:spMkLst>
        </pc:spChg>
        <pc:spChg chg="add mod">
          <ac:chgData name="Paul DeCarlo" userId="54ad8562a32d8752" providerId="LiveId" clId="{925ED502-F35A-4513-A48B-400F9A7FC9AD}" dt="2019-09-03T19:02:00.953" v="130" actId="1076"/>
          <ac:spMkLst>
            <pc:docMk/>
            <pc:sldMk cId="1199607893" sldId="10747"/>
            <ac:spMk id="17" creationId="{74209543-B778-4270-B0E1-F4D01EBEFC67}"/>
          </ac:spMkLst>
        </pc:spChg>
        <pc:spChg chg="add mod">
          <ac:chgData name="Paul DeCarlo" userId="54ad8562a32d8752" providerId="LiveId" clId="{925ED502-F35A-4513-A48B-400F9A7FC9AD}" dt="2019-09-03T19:02:12.780" v="134" actId="1076"/>
          <ac:spMkLst>
            <pc:docMk/>
            <pc:sldMk cId="1199607893" sldId="10747"/>
            <ac:spMk id="18" creationId="{75407EED-A92B-487B-A767-30388A0AB0B7}"/>
          </ac:spMkLst>
        </pc:spChg>
        <pc:spChg chg="add mod">
          <ac:chgData name="Paul DeCarlo" userId="54ad8562a32d8752" providerId="LiveId" clId="{925ED502-F35A-4513-A48B-400F9A7FC9AD}" dt="2019-09-03T19:07:52.344" v="243" actId="207"/>
          <ac:spMkLst>
            <pc:docMk/>
            <pc:sldMk cId="1199607893" sldId="10747"/>
            <ac:spMk id="19" creationId="{F79E7CC6-B437-420C-9BC9-8950F5C46177}"/>
          </ac:spMkLst>
        </pc:spChg>
        <pc:spChg chg="add mod">
          <ac:chgData name="Paul DeCarlo" userId="54ad8562a32d8752" providerId="LiveId" clId="{925ED502-F35A-4513-A48B-400F9A7FC9AD}" dt="2019-09-03T19:02:26.501" v="139" actId="14100"/>
          <ac:spMkLst>
            <pc:docMk/>
            <pc:sldMk cId="1199607893" sldId="10747"/>
            <ac:spMk id="20" creationId="{7B24DDB7-4A37-41BE-B7FA-B4B6FA91D2C4}"/>
          </ac:spMkLst>
        </pc:spChg>
        <pc:spChg chg="add mod">
          <ac:chgData name="Paul DeCarlo" userId="54ad8562a32d8752" providerId="LiveId" clId="{925ED502-F35A-4513-A48B-400F9A7FC9AD}" dt="2019-09-03T19:02:37.251" v="143" actId="1076"/>
          <ac:spMkLst>
            <pc:docMk/>
            <pc:sldMk cId="1199607893" sldId="10747"/>
            <ac:spMk id="21" creationId="{FF3D280A-EA5D-4CE1-8067-411EB026A108}"/>
          </ac:spMkLst>
        </pc:spChg>
        <pc:spChg chg="add mod">
          <ac:chgData name="Paul DeCarlo" userId="54ad8562a32d8752" providerId="LiveId" clId="{925ED502-F35A-4513-A48B-400F9A7FC9AD}" dt="2019-09-03T19:02:46.139" v="147" actId="14100"/>
          <ac:spMkLst>
            <pc:docMk/>
            <pc:sldMk cId="1199607893" sldId="10747"/>
            <ac:spMk id="22" creationId="{5B92E6E1-D4E9-46BF-A855-729EC824E3B5}"/>
          </ac:spMkLst>
        </pc:spChg>
        <pc:spChg chg="add mod">
          <ac:chgData name="Paul DeCarlo" userId="54ad8562a32d8752" providerId="LiveId" clId="{925ED502-F35A-4513-A48B-400F9A7FC9AD}" dt="2019-09-03T19:08:27.218" v="245" actId="208"/>
          <ac:spMkLst>
            <pc:docMk/>
            <pc:sldMk cId="1199607893" sldId="10747"/>
            <ac:spMk id="23" creationId="{22F3C009-8EFB-4F9B-9A7F-0EAD15971948}"/>
          </ac:spMkLst>
        </pc:spChg>
        <pc:spChg chg="add mod">
          <ac:chgData name="Paul DeCarlo" userId="54ad8562a32d8752" providerId="LiveId" clId="{925ED502-F35A-4513-A48B-400F9A7FC9AD}" dt="2019-09-03T19:03:02.280" v="154" actId="1076"/>
          <ac:spMkLst>
            <pc:docMk/>
            <pc:sldMk cId="1199607893" sldId="10747"/>
            <ac:spMk id="24" creationId="{770BC685-E2C7-46E7-96BB-665B061EF391}"/>
          </ac:spMkLst>
        </pc:spChg>
        <pc:spChg chg="add del mod">
          <ac:chgData name="Paul DeCarlo" userId="54ad8562a32d8752" providerId="LiveId" clId="{925ED502-F35A-4513-A48B-400F9A7FC9AD}" dt="2019-09-03T19:03:44.792" v="170" actId="1076"/>
          <ac:spMkLst>
            <pc:docMk/>
            <pc:sldMk cId="1199607893" sldId="10747"/>
            <ac:spMk id="25" creationId="{7629EC3F-6120-477D-A4F8-830838F069E2}"/>
          </ac:spMkLst>
        </pc:spChg>
        <pc:spChg chg="add del mod">
          <ac:chgData name="Paul DeCarlo" userId="54ad8562a32d8752" providerId="LiveId" clId="{925ED502-F35A-4513-A48B-400F9A7FC9AD}" dt="2019-09-03T19:03:25.820" v="162"/>
          <ac:spMkLst>
            <pc:docMk/>
            <pc:sldMk cId="1199607893" sldId="10747"/>
            <ac:spMk id="26" creationId="{A74CDEB7-4AC6-47C6-8138-72C69476828B}"/>
          </ac:spMkLst>
        </pc:spChg>
        <pc:spChg chg="add mod">
          <ac:chgData name="Paul DeCarlo" userId="54ad8562a32d8752" providerId="LiveId" clId="{925ED502-F35A-4513-A48B-400F9A7FC9AD}" dt="2019-09-03T19:04:39.847" v="182" actId="113"/>
          <ac:spMkLst>
            <pc:docMk/>
            <pc:sldMk cId="1199607893" sldId="10747"/>
            <ac:spMk id="27" creationId="{EAC630CC-A582-4C4E-8E1D-365E5DF2D9B9}"/>
          </ac:spMkLst>
        </pc:spChg>
        <pc:spChg chg="add mod">
          <ac:chgData name="Paul DeCarlo" userId="54ad8562a32d8752" providerId="LiveId" clId="{925ED502-F35A-4513-A48B-400F9A7FC9AD}" dt="2019-09-03T19:04:47.020" v="186" actId="1076"/>
          <ac:spMkLst>
            <pc:docMk/>
            <pc:sldMk cId="1199607893" sldId="10747"/>
            <ac:spMk id="29" creationId="{320B2C66-9E9D-4FFB-A899-97BB73703F5C}"/>
          </ac:spMkLst>
        </pc:spChg>
        <pc:spChg chg="add del">
          <ac:chgData name="Paul DeCarlo" userId="54ad8562a32d8752" providerId="LiveId" clId="{925ED502-F35A-4513-A48B-400F9A7FC9AD}" dt="2019-09-03T19:04:53.111" v="190"/>
          <ac:spMkLst>
            <pc:docMk/>
            <pc:sldMk cId="1199607893" sldId="10747"/>
            <ac:spMk id="30" creationId="{B8C47E18-B475-48A7-AFA5-7B50EC99B3E3}"/>
          </ac:spMkLst>
        </pc:spChg>
        <pc:spChg chg="add del">
          <ac:chgData name="Paul DeCarlo" userId="54ad8562a32d8752" providerId="LiveId" clId="{925ED502-F35A-4513-A48B-400F9A7FC9AD}" dt="2019-09-03T19:04:58.116" v="192"/>
          <ac:spMkLst>
            <pc:docMk/>
            <pc:sldMk cId="1199607893" sldId="10747"/>
            <ac:spMk id="31" creationId="{37BA644A-FF08-4358-A261-0C0E2DDB12B9}"/>
          </ac:spMkLst>
        </pc:spChg>
        <pc:spChg chg="add mod">
          <ac:chgData name="Paul DeCarlo" userId="54ad8562a32d8752" providerId="LiveId" clId="{925ED502-F35A-4513-A48B-400F9A7FC9AD}" dt="2019-09-03T19:05:05.675" v="194" actId="1076"/>
          <ac:spMkLst>
            <pc:docMk/>
            <pc:sldMk cId="1199607893" sldId="10747"/>
            <ac:spMk id="32" creationId="{DAD1EA38-1B76-46BC-A3F3-5E26D1E2A345}"/>
          </ac:spMkLst>
        </pc:spChg>
        <pc:spChg chg="add mod">
          <ac:chgData name="Paul DeCarlo" userId="54ad8562a32d8752" providerId="LiveId" clId="{925ED502-F35A-4513-A48B-400F9A7FC9AD}" dt="2019-09-03T19:05:20.140" v="197" actId="1076"/>
          <ac:spMkLst>
            <pc:docMk/>
            <pc:sldMk cId="1199607893" sldId="10747"/>
            <ac:spMk id="33" creationId="{37F8827F-4BCB-4E9C-85BA-DD9BAE370047}"/>
          </ac:spMkLst>
        </pc:spChg>
        <pc:spChg chg="add mod">
          <ac:chgData name="Paul DeCarlo" userId="54ad8562a32d8752" providerId="LiveId" clId="{925ED502-F35A-4513-A48B-400F9A7FC9AD}" dt="2019-09-03T19:05:24.550" v="199" actId="1076"/>
          <ac:spMkLst>
            <pc:docMk/>
            <pc:sldMk cId="1199607893" sldId="10747"/>
            <ac:spMk id="34" creationId="{F560D051-D7E7-4908-B0D7-EAD8D4A55901}"/>
          </ac:spMkLst>
        </pc:spChg>
        <pc:spChg chg="add mod">
          <ac:chgData name="Paul DeCarlo" userId="54ad8562a32d8752" providerId="LiveId" clId="{925ED502-F35A-4513-A48B-400F9A7FC9AD}" dt="2019-09-03T19:05:29.721" v="201" actId="1076"/>
          <ac:spMkLst>
            <pc:docMk/>
            <pc:sldMk cId="1199607893" sldId="10747"/>
            <ac:spMk id="35" creationId="{61BA641A-1485-4B59-AD07-68847279ECD8}"/>
          </ac:spMkLst>
        </pc:spChg>
        <pc:spChg chg="add mod">
          <ac:chgData name="Paul DeCarlo" userId="54ad8562a32d8752" providerId="LiveId" clId="{925ED502-F35A-4513-A48B-400F9A7FC9AD}" dt="2019-09-03T19:05:34.159" v="203" actId="1076"/>
          <ac:spMkLst>
            <pc:docMk/>
            <pc:sldMk cId="1199607893" sldId="10747"/>
            <ac:spMk id="36" creationId="{D44142CF-ACD9-431F-B245-7A6DEBD8C59C}"/>
          </ac:spMkLst>
        </pc:spChg>
        <pc:spChg chg="add mod">
          <ac:chgData name="Paul DeCarlo" userId="54ad8562a32d8752" providerId="LiveId" clId="{925ED502-F35A-4513-A48B-400F9A7FC9AD}" dt="2019-09-03T19:05:41.453" v="205" actId="1076"/>
          <ac:spMkLst>
            <pc:docMk/>
            <pc:sldMk cId="1199607893" sldId="10747"/>
            <ac:spMk id="37" creationId="{A9DB686A-14AF-4C8A-ABCD-7A105C0702CB}"/>
          </ac:spMkLst>
        </pc:spChg>
        <pc:spChg chg="add mod">
          <ac:chgData name="Paul DeCarlo" userId="54ad8562a32d8752" providerId="LiveId" clId="{925ED502-F35A-4513-A48B-400F9A7FC9AD}" dt="2019-09-03T19:05:45.705" v="207" actId="1076"/>
          <ac:spMkLst>
            <pc:docMk/>
            <pc:sldMk cId="1199607893" sldId="10747"/>
            <ac:spMk id="38" creationId="{60893FAE-F5E7-4718-B4FE-1FFF0F5832A7}"/>
          </ac:spMkLst>
        </pc:spChg>
        <pc:spChg chg="add mod">
          <ac:chgData name="Paul DeCarlo" userId="54ad8562a32d8752" providerId="LiveId" clId="{925ED502-F35A-4513-A48B-400F9A7FC9AD}" dt="2019-09-03T19:05:51.373" v="209" actId="1076"/>
          <ac:spMkLst>
            <pc:docMk/>
            <pc:sldMk cId="1199607893" sldId="10747"/>
            <ac:spMk id="39" creationId="{43476F14-DABD-42EB-8DCF-DE6C393E6DE9}"/>
          </ac:spMkLst>
        </pc:spChg>
        <pc:spChg chg="add mod">
          <ac:chgData name="Paul DeCarlo" userId="54ad8562a32d8752" providerId="LiveId" clId="{925ED502-F35A-4513-A48B-400F9A7FC9AD}" dt="2019-09-03T19:05:58.665" v="211" actId="1076"/>
          <ac:spMkLst>
            <pc:docMk/>
            <pc:sldMk cId="1199607893" sldId="10747"/>
            <ac:spMk id="40" creationId="{3368F51D-BBBF-441E-955C-C8E5B1C7EC49}"/>
          </ac:spMkLst>
        </pc:spChg>
        <pc:spChg chg="add mod">
          <ac:chgData name="Paul DeCarlo" userId="54ad8562a32d8752" providerId="LiveId" clId="{925ED502-F35A-4513-A48B-400F9A7FC9AD}" dt="2019-09-03T19:06:02.452" v="213" actId="1076"/>
          <ac:spMkLst>
            <pc:docMk/>
            <pc:sldMk cId="1199607893" sldId="10747"/>
            <ac:spMk id="41" creationId="{7C62AF02-48DC-4D69-8EA3-150F89AF77DD}"/>
          </ac:spMkLst>
        </pc:spChg>
        <pc:spChg chg="add mod">
          <ac:chgData name="Paul DeCarlo" userId="54ad8562a32d8752" providerId="LiveId" clId="{925ED502-F35A-4513-A48B-400F9A7FC9AD}" dt="2019-09-03T19:06:08.239" v="216" actId="1076"/>
          <ac:spMkLst>
            <pc:docMk/>
            <pc:sldMk cId="1199607893" sldId="10747"/>
            <ac:spMk id="42" creationId="{CCD77706-8A9A-492E-98F7-CB813081BA37}"/>
          </ac:spMkLst>
        </pc:spChg>
        <pc:spChg chg="add mod">
          <ac:chgData name="Paul DeCarlo" userId="54ad8562a32d8752" providerId="LiveId" clId="{925ED502-F35A-4513-A48B-400F9A7FC9AD}" dt="2019-09-03T19:06:13.163" v="218" actId="1076"/>
          <ac:spMkLst>
            <pc:docMk/>
            <pc:sldMk cId="1199607893" sldId="10747"/>
            <ac:spMk id="43" creationId="{47ACFD67-D6EE-4C6B-9BF1-A908C0332E46}"/>
          </ac:spMkLst>
        </pc:spChg>
        <pc:spChg chg="add mod">
          <ac:chgData name="Paul DeCarlo" userId="54ad8562a32d8752" providerId="LiveId" clId="{925ED502-F35A-4513-A48B-400F9A7FC9AD}" dt="2019-09-03T19:06:35.734" v="221" actId="1076"/>
          <ac:spMkLst>
            <pc:docMk/>
            <pc:sldMk cId="1199607893" sldId="10747"/>
            <ac:spMk id="44" creationId="{30DB8A2B-C661-46DF-B47C-D27915BCDDAB}"/>
          </ac:spMkLst>
        </pc:spChg>
        <pc:spChg chg="add del">
          <ac:chgData name="Paul DeCarlo" userId="54ad8562a32d8752" providerId="LiveId" clId="{925ED502-F35A-4513-A48B-400F9A7FC9AD}" dt="2019-09-03T19:06:40.791" v="225"/>
          <ac:spMkLst>
            <pc:docMk/>
            <pc:sldMk cId="1199607893" sldId="10747"/>
            <ac:spMk id="45" creationId="{3AB46FA1-C888-4C80-A5ED-5ABC641790E5}"/>
          </ac:spMkLst>
        </pc:spChg>
        <pc:spChg chg="add mod">
          <ac:chgData name="Paul DeCarlo" userId="54ad8562a32d8752" providerId="LiveId" clId="{925ED502-F35A-4513-A48B-400F9A7FC9AD}" dt="2019-09-03T19:07:00.776" v="232" actId="1076"/>
          <ac:spMkLst>
            <pc:docMk/>
            <pc:sldMk cId="1199607893" sldId="10747"/>
            <ac:spMk id="46" creationId="{82744105-8969-4C05-8AC9-0F6459DC96FC}"/>
          </ac:spMkLst>
        </pc:spChg>
        <pc:spChg chg="add mod">
          <ac:chgData name="Paul DeCarlo" userId="54ad8562a32d8752" providerId="LiveId" clId="{925ED502-F35A-4513-A48B-400F9A7FC9AD}" dt="2019-09-03T19:07:06.952" v="234" actId="1076"/>
          <ac:spMkLst>
            <pc:docMk/>
            <pc:sldMk cId="1199607893" sldId="10747"/>
            <ac:spMk id="47" creationId="{12B91B65-A7AB-4355-9E09-2E01A5B761C8}"/>
          </ac:spMkLst>
        </pc:spChg>
        <pc:spChg chg="add mod">
          <ac:chgData name="Paul DeCarlo" userId="54ad8562a32d8752" providerId="LiveId" clId="{925ED502-F35A-4513-A48B-400F9A7FC9AD}" dt="2019-09-03T19:07:12.294" v="236" actId="1076"/>
          <ac:spMkLst>
            <pc:docMk/>
            <pc:sldMk cId="1199607893" sldId="10747"/>
            <ac:spMk id="48" creationId="{A3BBB496-A624-433C-ACCD-EA1CA47213C1}"/>
          </ac:spMkLst>
        </pc:spChg>
        <pc:spChg chg="add mod">
          <ac:chgData name="Paul DeCarlo" userId="54ad8562a32d8752" providerId="LiveId" clId="{925ED502-F35A-4513-A48B-400F9A7FC9AD}" dt="2019-09-03T19:07:19.746" v="238" actId="1076"/>
          <ac:spMkLst>
            <pc:docMk/>
            <pc:sldMk cId="1199607893" sldId="10747"/>
            <ac:spMk id="49" creationId="{92602D83-E8F2-485B-96BD-DEBDCC6D6159}"/>
          </ac:spMkLst>
        </pc:spChg>
        <pc:spChg chg="add mod">
          <ac:chgData name="Paul DeCarlo" userId="54ad8562a32d8752" providerId="LiveId" clId="{925ED502-F35A-4513-A48B-400F9A7FC9AD}" dt="2019-09-03T19:07:25.654" v="240" actId="1076"/>
          <ac:spMkLst>
            <pc:docMk/>
            <pc:sldMk cId="1199607893" sldId="10747"/>
            <ac:spMk id="50" creationId="{BD637B0D-0E0B-4971-BF57-F4C02670B906}"/>
          </ac:spMkLst>
        </pc:spChg>
        <pc:spChg chg="add mod">
          <ac:chgData name="Paul DeCarlo" userId="54ad8562a32d8752" providerId="LiveId" clId="{925ED502-F35A-4513-A48B-400F9A7FC9AD}" dt="2019-09-03T19:07:31.044" v="242" actId="1076"/>
          <ac:spMkLst>
            <pc:docMk/>
            <pc:sldMk cId="1199607893" sldId="10747"/>
            <ac:spMk id="51" creationId="{6AF89B42-5104-48E7-8749-D5A5DB474200}"/>
          </ac:spMkLst>
        </pc:spChg>
        <pc:picChg chg="add del mod">
          <ac:chgData name="Paul DeCarlo" userId="54ad8562a32d8752" providerId="LiveId" clId="{925ED502-F35A-4513-A48B-400F9A7FC9AD}" dt="2019-09-03T19:06:54.242" v="229" actId="1076"/>
          <ac:picMkLst>
            <pc:docMk/>
            <pc:sldMk cId="1199607893" sldId="10747"/>
            <ac:picMk id="8" creationId="{ADB2DBF5-E204-4202-A269-DF583352C2A1}"/>
          </ac:picMkLst>
        </pc:picChg>
        <pc:picChg chg="add del">
          <ac:chgData name="Paul DeCarlo" userId="54ad8562a32d8752" providerId="LiveId" clId="{925ED502-F35A-4513-A48B-400F9A7FC9AD}" dt="2019-09-03T19:01:11.132" v="110"/>
          <ac:picMkLst>
            <pc:docMk/>
            <pc:sldMk cId="1199607893" sldId="10747"/>
            <ac:picMk id="10" creationId="{4D958DF4-EEC3-4379-8C40-366C4D45C8A8}"/>
          </ac:picMkLst>
        </pc:picChg>
        <pc:picChg chg="add del">
          <ac:chgData name="Paul DeCarlo" userId="54ad8562a32d8752" providerId="LiveId" clId="{925ED502-F35A-4513-A48B-400F9A7FC9AD}" dt="2019-09-03T19:04:37.019" v="181"/>
          <ac:picMkLst>
            <pc:docMk/>
            <pc:sldMk cId="1199607893" sldId="10747"/>
            <ac:picMk id="28" creationId="{1955AE8E-3B4E-4EB1-A999-1C2FA281E0F0}"/>
          </ac:picMkLst>
        </pc:picChg>
      </pc:sldChg>
      <pc:sldChg chg="del">
        <pc:chgData name="Paul DeCarlo" userId="54ad8562a32d8752" providerId="LiveId" clId="{925ED502-F35A-4513-A48B-400F9A7FC9AD}" dt="2019-09-03T21:05:13.242" v="2187" actId="2696"/>
        <pc:sldMkLst>
          <pc:docMk/>
          <pc:sldMk cId="2536560753" sldId="10748"/>
        </pc:sldMkLst>
      </pc:sldChg>
      <pc:sldChg chg="del">
        <pc:chgData name="Paul DeCarlo" userId="54ad8562a32d8752" providerId="LiveId" clId="{925ED502-F35A-4513-A48B-400F9A7FC9AD}" dt="2019-09-03T21:05:13.269" v="2188" actId="2696"/>
        <pc:sldMkLst>
          <pc:docMk/>
          <pc:sldMk cId="2938120040" sldId="10749"/>
        </pc:sldMkLst>
      </pc:sldChg>
      <pc:sldChg chg="add del">
        <pc:chgData name="Paul DeCarlo" userId="54ad8562a32d8752" providerId="LiveId" clId="{925ED502-F35A-4513-A48B-400F9A7FC9AD}" dt="2019-09-03T19:17:25.051" v="293" actId="2696"/>
        <pc:sldMkLst>
          <pc:docMk/>
          <pc:sldMk cId="2894302633" sldId="10752"/>
        </pc:sldMkLst>
      </pc:sldChg>
      <pc:sldChg chg="add del">
        <pc:chgData name="Paul DeCarlo" userId="54ad8562a32d8752" providerId="LiveId" clId="{925ED502-F35A-4513-A48B-400F9A7FC9AD}" dt="2019-09-03T19:17:28.749" v="294" actId="2696"/>
        <pc:sldMkLst>
          <pc:docMk/>
          <pc:sldMk cId="3023801061" sldId="10755"/>
        </pc:sldMkLst>
      </pc:sldChg>
      <pc:sldChg chg="add del">
        <pc:chgData name="Paul DeCarlo" userId="54ad8562a32d8752" providerId="LiveId" clId="{925ED502-F35A-4513-A48B-400F9A7FC9AD}" dt="2019-09-03T19:17:45.876" v="311" actId="2696"/>
        <pc:sldMkLst>
          <pc:docMk/>
          <pc:sldMk cId="3198219711" sldId="10756"/>
        </pc:sldMkLst>
      </pc:sldChg>
      <pc:sldChg chg="modSp">
        <pc:chgData name="Paul DeCarlo" userId="54ad8562a32d8752" providerId="LiveId" clId="{925ED502-F35A-4513-A48B-400F9A7FC9AD}" dt="2019-09-03T18:55:55.457" v="36" actId="20577"/>
        <pc:sldMkLst>
          <pc:docMk/>
          <pc:sldMk cId="1089508254" sldId="10757"/>
        </pc:sldMkLst>
        <pc:spChg chg="mod">
          <ac:chgData name="Paul DeCarlo" userId="54ad8562a32d8752" providerId="LiveId" clId="{925ED502-F35A-4513-A48B-400F9A7FC9AD}" dt="2019-09-03T18:55:44.715" v="26" actId="20577"/>
          <ac:spMkLst>
            <pc:docMk/>
            <pc:sldMk cId="1089508254" sldId="10757"/>
            <ac:spMk id="4" creationId="{6CCE628D-856F-46E6-8DA0-262B7D0BBED6}"/>
          </ac:spMkLst>
        </pc:spChg>
        <pc:spChg chg="mod">
          <ac:chgData name="Paul DeCarlo" userId="54ad8562a32d8752" providerId="LiveId" clId="{925ED502-F35A-4513-A48B-400F9A7FC9AD}" dt="2019-09-03T18:55:55.457" v="36" actId="20577"/>
          <ac:spMkLst>
            <pc:docMk/>
            <pc:sldMk cId="1089508254" sldId="10757"/>
            <ac:spMk id="6" creationId="{46F4D1B8-219C-4F23-9DBB-E13B8AD63311}"/>
          </ac:spMkLst>
        </pc:spChg>
      </pc:sldChg>
      <pc:sldChg chg="modSp add">
        <pc:chgData name="Paul DeCarlo" userId="54ad8562a32d8752" providerId="LiveId" clId="{925ED502-F35A-4513-A48B-400F9A7FC9AD}" dt="2019-09-03T19:57:52.716" v="852" actId="20577"/>
        <pc:sldMkLst>
          <pc:docMk/>
          <pc:sldMk cId="427115957" sldId="13751"/>
        </pc:sldMkLst>
        <pc:spChg chg="mod">
          <ac:chgData name="Paul DeCarlo" userId="54ad8562a32d8752" providerId="LiveId" clId="{925ED502-F35A-4513-A48B-400F9A7FC9AD}" dt="2019-09-03T19:57:52.716" v="852" actId="20577"/>
          <ac:spMkLst>
            <pc:docMk/>
            <pc:sldMk cId="427115957" sldId="13751"/>
            <ac:spMk id="3" creationId="{00000000-0000-0000-0000-000000000000}"/>
          </ac:spMkLst>
        </pc:spChg>
        <pc:spChg chg="mod">
          <ac:chgData name="Paul DeCarlo" userId="54ad8562a32d8752" providerId="LiveId" clId="{925ED502-F35A-4513-A48B-400F9A7FC9AD}" dt="2019-09-03T19:57:48.030" v="835" actId="20577"/>
          <ac:spMkLst>
            <pc:docMk/>
            <pc:sldMk cId="427115957" sldId="13751"/>
            <ac:spMk id="4" creationId="{00000000-0000-0000-0000-000000000000}"/>
          </ac:spMkLst>
        </pc:spChg>
      </pc:sldChg>
      <pc:sldChg chg="modSp add">
        <pc:chgData name="Paul DeCarlo" userId="54ad8562a32d8752" providerId="LiveId" clId="{925ED502-F35A-4513-A48B-400F9A7FC9AD}" dt="2019-09-03T20:18:14.905" v="880" actId="20577"/>
        <pc:sldMkLst>
          <pc:docMk/>
          <pc:sldMk cId="2020849106" sldId="13752"/>
        </pc:sldMkLst>
        <pc:spChg chg="mod">
          <ac:chgData name="Paul DeCarlo" userId="54ad8562a32d8752" providerId="LiveId" clId="{925ED502-F35A-4513-A48B-400F9A7FC9AD}" dt="2019-09-03T20:17:54.797" v="870" actId="20577"/>
          <ac:spMkLst>
            <pc:docMk/>
            <pc:sldMk cId="2020849106" sldId="13752"/>
            <ac:spMk id="3" creationId="{00000000-0000-0000-0000-000000000000}"/>
          </ac:spMkLst>
        </pc:spChg>
        <pc:spChg chg="mod">
          <ac:chgData name="Paul DeCarlo" userId="54ad8562a32d8752" providerId="LiveId" clId="{925ED502-F35A-4513-A48B-400F9A7FC9AD}" dt="2019-09-03T20:18:14.905" v="880" actId="20577"/>
          <ac:spMkLst>
            <pc:docMk/>
            <pc:sldMk cId="2020849106" sldId="13752"/>
            <ac:spMk id="4" creationId="{00000000-0000-0000-0000-000000000000}"/>
          </ac:spMkLst>
        </pc:spChg>
      </pc:sldChg>
      <pc:sldChg chg="addSp modSp add ord">
        <pc:chgData name="Paul DeCarlo" userId="54ad8562a32d8752" providerId="LiveId" clId="{925ED502-F35A-4513-A48B-400F9A7FC9AD}" dt="2019-09-04T15:16:22.966" v="4949" actId="1076"/>
        <pc:sldMkLst>
          <pc:docMk/>
          <pc:sldMk cId="1118792874" sldId="13753"/>
        </pc:sldMkLst>
        <pc:spChg chg="mod">
          <ac:chgData name="Paul DeCarlo" userId="54ad8562a32d8752" providerId="LiveId" clId="{925ED502-F35A-4513-A48B-400F9A7FC9AD}" dt="2019-09-03T20:51:21.404" v="1003" actId="20577"/>
          <ac:spMkLst>
            <pc:docMk/>
            <pc:sldMk cId="1118792874" sldId="13753"/>
            <ac:spMk id="3" creationId="{00000000-0000-0000-0000-000000000000}"/>
          </ac:spMkLst>
        </pc:spChg>
        <pc:spChg chg="mod">
          <ac:chgData name="Paul DeCarlo" userId="54ad8562a32d8752" providerId="LiveId" clId="{925ED502-F35A-4513-A48B-400F9A7FC9AD}" dt="2019-09-03T20:52:26.678" v="1279" actId="207"/>
          <ac:spMkLst>
            <pc:docMk/>
            <pc:sldMk cId="1118792874" sldId="13753"/>
            <ac:spMk id="4" creationId="{00000000-0000-0000-0000-000000000000}"/>
          </ac:spMkLst>
        </pc:spChg>
        <pc:picChg chg="add mod">
          <ac:chgData name="Paul DeCarlo" userId="54ad8562a32d8752" providerId="LiveId" clId="{925ED502-F35A-4513-A48B-400F9A7FC9AD}" dt="2019-09-04T15:16:22.966" v="4949" actId="1076"/>
          <ac:picMkLst>
            <pc:docMk/>
            <pc:sldMk cId="1118792874" sldId="13753"/>
            <ac:picMk id="8" creationId="{DE9483AD-F603-4495-8A19-BBBF136D4BD9}"/>
          </ac:picMkLst>
        </pc:picChg>
      </pc:sldChg>
      <pc:sldChg chg="addSp delSp modSp add del">
        <pc:chgData name="Paul DeCarlo" userId="54ad8562a32d8752" providerId="LiveId" clId="{925ED502-F35A-4513-A48B-400F9A7FC9AD}" dt="2019-09-03T20:19:59.739" v="983" actId="2696"/>
        <pc:sldMkLst>
          <pc:docMk/>
          <pc:sldMk cId="2543343956" sldId="13753"/>
        </pc:sldMkLst>
        <pc:spChg chg="del mod">
          <ac:chgData name="Paul DeCarlo" userId="54ad8562a32d8752" providerId="LiveId" clId="{925ED502-F35A-4513-A48B-400F9A7FC9AD}" dt="2019-09-03T20:19:56.092" v="981" actId="478"/>
          <ac:spMkLst>
            <pc:docMk/>
            <pc:sldMk cId="2543343956" sldId="13753"/>
            <ac:spMk id="3" creationId="{00000000-0000-0000-0000-000000000000}"/>
          </ac:spMkLst>
        </pc:spChg>
        <pc:spChg chg="del mod">
          <ac:chgData name="Paul DeCarlo" userId="54ad8562a32d8752" providerId="LiveId" clId="{925ED502-F35A-4513-A48B-400F9A7FC9AD}" dt="2019-09-03T20:19:53.936" v="980" actId="478"/>
          <ac:spMkLst>
            <pc:docMk/>
            <pc:sldMk cId="2543343956" sldId="13753"/>
            <ac:spMk id="4" creationId="{00000000-0000-0000-0000-000000000000}"/>
          </ac:spMkLst>
        </pc:spChg>
        <pc:spChg chg="add mod">
          <ac:chgData name="Paul DeCarlo" userId="54ad8562a32d8752" providerId="LiveId" clId="{925ED502-F35A-4513-A48B-400F9A7FC9AD}" dt="2019-09-03T20:19:53.936" v="980" actId="478"/>
          <ac:spMkLst>
            <pc:docMk/>
            <pc:sldMk cId="2543343956" sldId="13753"/>
            <ac:spMk id="8" creationId="{C9514BDF-713E-40B2-B8E2-38531E50E24C}"/>
          </ac:spMkLst>
        </pc:spChg>
        <pc:spChg chg="add del mod">
          <ac:chgData name="Paul DeCarlo" userId="54ad8562a32d8752" providerId="LiveId" clId="{925ED502-F35A-4513-A48B-400F9A7FC9AD}" dt="2019-09-03T20:19:57.258" v="982" actId="478"/>
          <ac:spMkLst>
            <pc:docMk/>
            <pc:sldMk cId="2543343956" sldId="13753"/>
            <ac:spMk id="10" creationId="{8C60CDB0-5353-4ACB-A203-4DCC831EC0FE}"/>
          </ac:spMkLst>
        </pc:spChg>
      </pc:sldChg>
      <pc:sldChg chg="modSp add del ord">
        <pc:chgData name="Paul DeCarlo" userId="54ad8562a32d8752" providerId="LiveId" clId="{925ED502-F35A-4513-A48B-400F9A7FC9AD}" dt="2019-09-03T21:03:24.345" v="2182" actId="2696"/>
        <pc:sldMkLst>
          <pc:docMk/>
          <pc:sldMk cId="2712682190" sldId="13754"/>
        </pc:sldMkLst>
        <pc:spChg chg="mod">
          <ac:chgData name="Paul DeCarlo" userId="54ad8562a32d8752" providerId="LiveId" clId="{925ED502-F35A-4513-A48B-400F9A7FC9AD}" dt="2019-09-03T20:53:00.206" v="1296" actId="20577"/>
          <ac:spMkLst>
            <pc:docMk/>
            <pc:sldMk cId="2712682190" sldId="13754"/>
            <ac:spMk id="3" creationId="{00000000-0000-0000-0000-000000000000}"/>
          </ac:spMkLst>
        </pc:spChg>
        <pc:spChg chg="mod">
          <ac:chgData name="Paul DeCarlo" userId="54ad8562a32d8752" providerId="LiveId" clId="{925ED502-F35A-4513-A48B-400F9A7FC9AD}" dt="2019-09-03T20:54:00.158" v="1473" actId="20577"/>
          <ac:spMkLst>
            <pc:docMk/>
            <pc:sldMk cId="2712682190" sldId="13754"/>
            <ac:spMk id="4" creationId="{00000000-0000-0000-0000-000000000000}"/>
          </ac:spMkLst>
        </pc:spChg>
      </pc:sldChg>
      <pc:sldChg chg="modSp add ord">
        <pc:chgData name="Paul DeCarlo" userId="54ad8562a32d8752" providerId="LiveId" clId="{925ED502-F35A-4513-A48B-400F9A7FC9AD}" dt="2019-09-03T21:03:10.304" v="2181" actId="20577"/>
        <pc:sldMkLst>
          <pc:docMk/>
          <pc:sldMk cId="1590310786" sldId="13755"/>
        </pc:sldMkLst>
        <pc:spChg chg="mod">
          <ac:chgData name="Paul DeCarlo" userId="54ad8562a32d8752" providerId="LiveId" clId="{925ED502-F35A-4513-A48B-400F9A7FC9AD}" dt="2019-09-03T21:03:10.304" v="2181" actId="20577"/>
          <ac:spMkLst>
            <pc:docMk/>
            <pc:sldMk cId="1590310786" sldId="13755"/>
            <ac:spMk id="6" creationId="{00000000-0000-0000-0000-000000000000}"/>
          </ac:spMkLst>
        </pc:spChg>
        <pc:spChg chg="mod">
          <ac:chgData name="Paul DeCarlo" userId="54ad8562a32d8752" providerId="LiveId" clId="{925ED502-F35A-4513-A48B-400F9A7FC9AD}" dt="2019-09-03T21:02:00.259" v="2097" actId="20577"/>
          <ac:spMkLst>
            <pc:docMk/>
            <pc:sldMk cId="1590310786" sldId="13755"/>
            <ac:spMk id="17" creationId="{00000000-0000-0000-0000-000000000000}"/>
          </ac:spMkLst>
        </pc:spChg>
      </pc:sldChg>
      <pc:sldChg chg="modSp add">
        <pc:chgData name="Paul DeCarlo" userId="54ad8562a32d8752" providerId="LiveId" clId="{925ED502-F35A-4513-A48B-400F9A7FC9AD}" dt="2019-09-04T15:17:41.255" v="5140" actId="113"/>
        <pc:sldMkLst>
          <pc:docMk/>
          <pc:sldMk cId="4210702500" sldId="13756"/>
        </pc:sldMkLst>
        <pc:spChg chg="mod">
          <ac:chgData name="Paul DeCarlo" userId="54ad8562a32d8752" providerId="LiveId" clId="{925ED502-F35A-4513-A48B-400F9A7FC9AD}" dt="2019-09-04T15:17:41.255" v="5140" actId="113"/>
          <ac:spMkLst>
            <pc:docMk/>
            <pc:sldMk cId="4210702500" sldId="13756"/>
            <ac:spMk id="6" creationId="{00000000-0000-0000-0000-000000000000}"/>
          </ac:spMkLst>
        </pc:spChg>
        <pc:spChg chg="mod">
          <ac:chgData name="Paul DeCarlo" userId="54ad8562a32d8752" providerId="LiveId" clId="{925ED502-F35A-4513-A48B-400F9A7FC9AD}" dt="2019-09-03T21:01:57.148" v="2096" actId="20577"/>
          <ac:spMkLst>
            <pc:docMk/>
            <pc:sldMk cId="4210702500" sldId="13756"/>
            <ac:spMk id="17" creationId="{00000000-0000-0000-0000-000000000000}"/>
          </ac:spMkLst>
        </pc:spChg>
      </pc:sldChg>
      <pc:sldChg chg="addSp delSp modSp add">
        <pc:chgData name="Paul DeCarlo" userId="54ad8562a32d8752" providerId="LiveId" clId="{925ED502-F35A-4513-A48B-400F9A7FC9AD}" dt="2019-09-03T21:18:53.130" v="2206" actId="1076"/>
        <pc:sldMkLst>
          <pc:docMk/>
          <pc:sldMk cId="2744023633" sldId="13757"/>
        </pc:sldMkLst>
        <pc:spChg chg="add del mod">
          <ac:chgData name="Paul DeCarlo" userId="54ad8562a32d8752" providerId="LiveId" clId="{925ED502-F35A-4513-A48B-400F9A7FC9AD}" dt="2019-09-03T21:17:36.567" v="2201" actId="478"/>
          <ac:spMkLst>
            <pc:docMk/>
            <pc:sldMk cId="2744023633" sldId="13757"/>
            <ac:spMk id="3" creationId="{7F6D3E13-EDA7-455F-A4C4-B0DF0DD4183D}"/>
          </ac:spMkLst>
        </pc:spChg>
        <pc:spChg chg="del">
          <ac:chgData name="Paul DeCarlo" userId="54ad8562a32d8752" providerId="LiveId" clId="{925ED502-F35A-4513-A48B-400F9A7FC9AD}" dt="2019-09-03T21:17:29.973" v="2199" actId="478"/>
          <ac:spMkLst>
            <pc:docMk/>
            <pc:sldMk cId="2744023633" sldId="13757"/>
            <ac:spMk id="9" creationId="{307F0A9C-AF57-4570-B76A-001132AAADCE}"/>
          </ac:spMkLst>
        </pc:spChg>
        <pc:picChg chg="add mod">
          <ac:chgData name="Paul DeCarlo" userId="54ad8562a32d8752" providerId="LiveId" clId="{925ED502-F35A-4513-A48B-400F9A7FC9AD}" dt="2019-09-03T21:18:53.130" v="2206" actId="1076"/>
          <ac:picMkLst>
            <pc:docMk/>
            <pc:sldMk cId="2744023633" sldId="13757"/>
            <ac:picMk id="4" creationId="{52F1CF7A-7B88-472B-8B94-BDAA078526C5}"/>
          </ac:picMkLst>
        </pc:picChg>
        <pc:picChg chg="del">
          <ac:chgData name="Paul DeCarlo" userId="54ad8562a32d8752" providerId="LiveId" clId="{925ED502-F35A-4513-A48B-400F9A7FC9AD}" dt="2019-09-03T21:17:34.661" v="2200" actId="478"/>
          <ac:picMkLst>
            <pc:docMk/>
            <pc:sldMk cId="2744023633" sldId="13757"/>
            <ac:picMk id="11" creationId="{FAD01D4F-1B6F-4E1C-B5F5-B842431ADD98}"/>
          </ac:picMkLst>
        </pc:picChg>
      </pc:sldChg>
      <pc:sldChg chg="addSp delSp add">
        <pc:chgData name="Paul DeCarlo" userId="54ad8562a32d8752" providerId="LiveId" clId="{925ED502-F35A-4513-A48B-400F9A7FC9AD}" dt="2019-09-03T21:19:01.404" v="2208"/>
        <pc:sldMkLst>
          <pc:docMk/>
          <pc:sldMk cId="684063386" sldId="13758"/>
        </pc:sldMkLst>
        <pc:picChg chg="add">
          <ac:chgData name="Paul DeCarlo" userId="54ad8562a32d8752" providerId="LiveId" clId="{925ED502-F35A-4513-A48B-400F9A7FC9AD}" dt="2019-09-03T21:19:01.404" v="2208"/>
          <ac:picMkLst>
            <pc:docMk/>
            <pc:sldMk cId="684063386" sldId="13758"/>
            <ac:picMk id="2" creationId="{E30CC593-CBD8-4FFE-84B7-7B41A94EA260}"/>
          </ac:picMkLst>
        </pc:picChg>
        <pc:picChg chg="del">
          <ac:chgData name="Paul DeCarlo" userId="54ad8562a32d8752" providerId="LiveId" clId="{925ED502-F35A-4513-A48B-400F9A7FC9AD}" dt="2019-09-03T21:19:00.163" v="2207" actId="478"/>
          <ac:picMkLst>
            <pc:docMk/>
            <pc:sldMk cId="684063386" sldId="13758"/>
            <ac:picMk id="4" creationId="{52F1CF7A-7B88-472B-8B94-BDAA078526C5}"/>
          </ac:picMkLst>
        </pc:picChg>
      </pc:sldChg>
      <pc:sldChg chg="addSp delSp add">
        <pc:chgData name="Paul DeCarlo" userId="54ad8562a32d8752" providerId="LiveId" clId="{925ED502-F35A-4513-A48B-400F9A7FC9AD}" dt="2019-09-03T21:19:54.224" v="2211"/>
        <pc:sldMkLst>
          <pc:docMk/>
          <pc:sldMk cId="3119352367" sldId="13759"/>
        </pc:sldMkLst>
        <pc:picChg chg="del">
          <ac:chgData name="Paul DeCarlo" userId="54ad8562a32d8752" providerId="LiveId" clId="{925ED502-F35A-4513-A48B-400F9A7FC9AD}" dt="2019-09-03T21:19:51.149" v="2210" actId="478"/>
          <ac:picMkLst>
            <pc:docMk/>
            <pc:sldMk cId="3119352367" sldId="13759"/>
            <ac:picMk id="2" creationId="{E30CC593-CBD8-4FFE-84B7-7B41A94EA260}"/>
          </ac:picMkLst>
        </pc:picChg>
        <pc:picChg chg="add">
          <ac:chgData name="Paul DeCarlo" userId="54ad8562a32d8752" providerId="LiveId" clId="{925ED502-F35A-4513-A48B-400F9A7FC9AD}" dt="2019-09-03T21:19:54.224" v="2211"/>
          <ac:picMkLst>
            <pc:docMk/>
            <pc:sldMk cId="3119352367" sldId="13759"/>
            <ac:picMk id="3" creationId="{DFFCD38F-C0AE-4F1A-B7F0-8FD999B37826}"/>
          </ac:picMkLst>
        </pc:picChg>
      </pc:sldChg>
      <pc:sldChg chg="addSp delSp add">
        <pc:chgData name="Paul DeCarlo" userId="54ad8562a32d8752" providerId="LiveId" clId="{925ED502-F35A-4513-A48B-400F9A7FC9AD}" dt="2019-09-03T21:22:04.399" v="2214"/>
        <pc:sldMkLst>
          <pc:docMk/>
          <pc:sldMk cId="2421517961" sldId="13760"/>
        </pc:sldMkLst>
        <pc:picChg chg="add">
          <ac:chgData name="Paul DeCarlo" userId="54ad8562a32d8752" providerId="LiveId" clId="{925ED502-F35A-4513-A48B-400F9A7FC9AD}" dt="2019-09-03T21:22:04.399" v="2214"/>
          <ac:picMkLst>
            <pc:docMk/>
            <pc:sldMk cId="2421517961" sldId="13760"/>
            <ac:picMk id="2" creationId="{2C16609A-BE71-4B27-BFC9-FDFDA195A1D3}"/>
          </ac:picMkLst>
        </pc:picChg>
        <pc:picChg chg="del">
          <ac:chgData name="Paul DeCarlo" userId="54ad8562a32d8752" providerId="LiveId" clId="{925ED502-F35A-4513-A48B-400F9A7FC9AD}" dt="2019-09-03T21:22:02.117" v="2213" actId="478"/>
          <ac:picMkLst>
            <pc:docMk/>
            <pc:sldMk cId="2421517961" sldId="13760"/>
            <ac:picMk id="3" creationId="{DFFCD38F-C0AE-4F1A-B7F0-8FD999B37826}"/>
          </ac:picMkLst>
        </pc:picChg>
      </pc:sldChg>
      <pc:sldChg chg="addSp delSp modSp add">
        <pc:chgData name="Paul DeCarlo" userId="54ad8562a32d8752" providerId="LiveId" clId="{925ED502-F35A-4513-A48B-400F9A7FC9AD}" dt="2019-09-04T18:15:27.209" v="5815" actId="14826"/>
        <pc:sldMkLst>
          <pc:docMk/>
          <pc:sldMk cId="3237737272" sldId="13761"/>
        </pc:sldMkLst>
        <pc:picChg chg="del">
          <ac:chgData name="Paul DeCarlo" userId="54ad8562a32d8752" providerId="LiveId" clId="{925ED502-F35A-4513-A48B-400F9A7FC9AD}" dt="2019-09-03T21:22:50.939" v="2216" actId="478"/>
          <ac:picMkLst>
            <pc:docMk/>
            <pc:sldMk cId="3237737272" sldId="13761"/>
            <ac:picMk id="2" creationId="{2C16609A-BE71-4B27-BFC9-FDFDA195A1D3}"/>
          </ac:picMkLst>
        </pc:picChg>
        <pc:picChg chg="add mod">
          <ac:chgData name="Paul DeCarlo" userId="54ad8562a32d8752" providerId="LiveId" clId="{925ED502-F35A-4513-A48B-400F9A7FC9AD}" dt="2019-09-04T18:15:27.209" v="5815" actId="14826"/>
          <ac:picMkLst>
            <pc:docMk/>
            <pc:sldMk cId="3237737272" sldId="13761"/>
            <ac:picMk id="3" creationId="{9807A6F6-48F6-4AA0-9BC1-E60974211401}"/>
          </ac:picMkLst>
        </pc:picChg>
      </pc:sldChg>
      <pc:sldChg chg="addSp delSp modSp add del ord">
        <pc:chgData name="Paul DeCarlo" userId="54ad8562a32d8752" providerId="LiveId" clId="{925ED502-F35A-4513-A48B-400F9A7FC9AD}" dt="2019-09-03T21:30:42.509" v="2442" actId="20577"/>
        <pc:sldMkLst>
          <pc:docMk/>
          <pc:sldMk cId="805597623" sldId="13762"/>
        </pc:sldMkLst>
        <pc:spChg chg="add mod">
          <ac:chgData name="Paul DeCarlo" userId="54ad8562a32d8752" providerId="LiveId" clId="{925ED502-F35A-4513-A48B-400F9A7FC9AD}" dt="2019-09-03T21:30:42.509" v="2442" actId="20577"/>
          <ac:spMkLst>
            <pc:docMk/>
            <pc:sldMk cId="805597623" sldId="13762"/>
            <ac:spMk id="3" creationId="{8B258EA6-9F55-49CC-93D7-493623198735}"/>
          </ac:spMkLst>
        </pc:spChg>
        <pc:spChg chg="del mod">
          <ac:chgData name="Paul DeCarlo" userId="54ad8562a32d8752" providerId="LiveId" clId="{925ED502-F35A-4513-A48B-400F9A7FC9AD}" dt="2019-09-03T21:29:34.463" v="2418" actId="478"/>
          <ac:spMkLst>
            <pc:docMk/>
            <pc:sldMk cId="805597623" sldId="13762"/>
            <ac:spMk id="6" creationId="{00000000-0000-0000-0000-000000000000}"/>
          </ac:spMkLst>
        </pc:spChg>
        <pc:spChg chg="mod">
          <ac:chgData name="Paul DeCarlo" userId="54ad8562a32d8752" providerId="LiveId" clId="{925ED502-F35A-4513-A48B-400F9A7FC9AD}" dt="2019-09-03T21:29:26.243" v="2417" actId="20577"/>
          <ac:spMkLst>
            <pc:docMk/>
            <pc:sldMk cId="805597623" sldId="13762"/>
            <ac:spMk id="17" creationId="{00000000-0000-0000-0000-000000000000}"/>
          </ac:spMkLst>
        </pc:spChg>
        <pc:picChg chg="add mod">
          <ac:chgData name="Paul DeCarlo" userId="54ad8562a32d8752" providerId="LiveId" clId="{925ED502-F35A-4513-A48B-400F9A7FC9AD}" dt="2019-09-03T21:30:11.350" v="2422" actId="1076"/>
          <ac:picMkLst>
            <pc:docMk/>
            <pc:sldMk cId="805597623" sldId="13762"/>
            <ac:picMk id="8" creationId="{4A94DF85-6CFC-415B-9C2D-FA8232DC5596}"/>
          </ac:picMkLst>
        </pc:picChg>
      </pc:sldChg>
      <pc:sldChg chg="modSp add del ord">
        <pc:chgData name="Paul DeCarlo" userId="54ad8562a32d8752" providerId="LiveId" clId="{925ED502-F35A-4513-A48B-400F9A7FC9AD}" dt="2019-09-03T21:25:01.862" v="2226" actId="2696"/>
        <pc:sldMkLst>
          <pc:docMk/>
          <pc:sldMk cId="2506513344" sldId="13762"/>
        </pc:sldMkLst>
        <pc:spChg chg="mod">
          <ac:chgData name="Paul DeCarlo" userId="54ad8562a32d8752" providerId="LiveId" clId="{925ED502-F35A-4513-A48B-400F9A7FC9AD}" dt="2019-09-03T21:24:59.627" v="2225" actId="20577"/>
          <ac:spMkLst>
            <pc:docMk/>
            <pc:sldMk cId="2506513344" sldId="13762"/>
            <ac:spMk id="2" creationId="{CEE365F2-4354-45C7-9897-CF04926B4FEB}"/>
          </ac:spMkLst>
        </pc:spChg>
      </pc:sldChg>
      <pc:sldChg chg="add del">
        <pc:chgData name="Paul DeCarlo" userId="54ad8562a32d8752" providerId="LiveId" clId="{925ED502-F35A-4513-A48B-400F9A7FC9AD}" dt="2019-09-03T21:27:57.544" v="2379" actId="2696"/>
        <pc:sldMkLst>
          <pc:docMk/>
          <pc:sldMk cId="655869631" sldId="13763"/>
        </pc:sldMkLst>
      </pc:sldChg>
      <pc:sldChg chg="modSp add del">
        <pc:chgData name="Paul DeCarlo" userId="54ad8562a32d8752" providerId="LiveId" clId="{925ED502-F35A-4513-A48B-400F9A7FC9AD}" dt="2019-09-04T18:24:26.436" v="5939" actId="2696"/>
        <pc:sldMkLst>
          <pc:docMk/>
          <pc:sldMk cId="2098774131" sldId="13763"/>
        </pc:sldMkLst>
        <pc:spChg chg="mod">
          <ac:chgData name="Paul DeCarlo" userId="54ad8562a32d8752" providerId="LiveId" clId="{925ED502-F35A-4513-A48B-400F9A7FC9AD}" dt="2019-09-03T21:39:01.248" v="2781" actId="20577"/>
          <ac:spMkLst>
            <pc:docMk/>
            <pc:sldMk cId="2098774131" sldId="13763"/>
            <ac:spMk id="6" creationId="{00000000-0000-0000-0000-000000000000}"/>
          </ac:spMkLst>
        </pc:spChg>
        <pc:spChg chg="mod">
          <ac:chgData name="Paul DeCarlo" userId="54ad8562a32d8752" providerId="LiveId" clId="{925ED502-F35A-4513-A48B-400F9A7FC9AD}" dt="2019-09-03T21:36:57.867" v="2658" actId="20577"/>
          <ac:spMkLst>
            <pc:docMk/>
            <pc:sldMk cId="2098774131" sldId="13763"/>
            <ac:spMk id="17" creationId="{00000000-0000-0000-0000-000000000000}"/>
          </ac:spMkLst>
        </pc:spChg>
      </pc:sldChg>
      <pc:sldChg chg="addSp delSp add ord">
        <pc:chgData name="Paul DeCarlo" userId="54ad8562a32d8752" providerId="LiveId" clId="{925ED502-F35A-4513-A48B-400F9A7FC9AD}" dt="2019-09-03T21:36:50.050" v="2649"/>
        <pc:sldMkLst>
          <pc:docMk/>
          <pc:sldMk cId="3227191412" sldId="13764"/>
        </pc:sldMkLst>
        <pc:picChg chg="add">
          <ac:chgData name="Paul DeCarlo" userId="54ad8562a32d8752" providerId="LiveId" clId="{925ED502-F35A-4513-A48B-400F9A7FC9AD}" dt="2019-09-03T21:36:50.050" v="2649"/>
          <ac:picMkLst>
            <pc:docMk/>
            <pc:sldMk cId="3227191412" sldId="13764"/>
            <ac:picMk id="2" creationId="{8C143F9A-C446-4932-90DF-4314CC1507D7}"/>
          </ac:picMkLst>
        </pc:picChg>
        <pc:picChg chg="del">
          <ac:chgData name="Paul DeCarlo" userId="54ad8562a32d8752" providerId="LiveId" clId="{925ED502-F35A-4513-A48B-400F9A7FC9AD}" dt="2019-09-03T21:36:47.572" v="2648" actId="478"/>
          <ac:picMkLst>
            <pc:docMk/>
            <pc:sldMk cId="3227191412" sldId="13764"/>
            <ac:picMk id="3" creationId="{9807A6F6-48F6-4AA0-9BC1-E60974211401}"/>
          </ac:picMkLst>
        </pc:picChg>
      </pc:sldChg>
      <pc:sldChg chg="addSp delSp modSp add ord">
        <pc:chgData name="Paul DeCarlo" userId="54ad8562a32d8752" providerId="LiveId" clId="{925ED502-F35A-4513-A48B-400F9A7FC9AD}" dt="2019-09-04T15:08:27.693" v="4675" actId="1076"/>
        <pc:sldMkLst>
          <pc:docMk/>
          <pc:sldMk cId="3025418505" sldId="13765"/>
        </pc:sldMkLst>
        <pc:spChg chg="mod">
          <ac:chgData name="Paul DeCarlo" userId="54ad8562a32d8752" providerId="LiveId" clId="{925ED502-F35A-4513-A48B-400F9A7FC9AD}" dt="2019-09-04T14:57:00.653" v="4485" actId="20577"/>
          <ac:spMkLst>
            <pc:docMk/>
            <pc:sldMk cId="3025418505" sldId="13765"/>
            <ac:spMk id="6" creationId="{00000000-0000-0000-0000-000000000000}"/>
          </ac:spMkLst>
        </pc:spChg>
        <pc:spChg chg="mod">
          <ac:chgData name="Paul DeCarlo" userId="54ad8562a32d8752" providerId="LiveId" clId="{925ED502-F35A-4513-A48B-400F9A7FC9AD}" dt="2019-09-04T14:44:13.861" v="4139" actId="20577"/>
          <ac:spMkLst>
            <pc:docMk/>
            <pc:sldMk cId="3025418505" sldId="13765"/>
            <ac:spMk id="17" creationId="{00000000-0000-0000-0000-000000000000}"/>
          </ac:spMkLst>
        </pc:spChg>
        <pc:picChg chg="add del">
          <ac:chgData name="Paul DeCarlo" userId="54ad8562a32d8752" providerId="LiveId" clId="{925ED502-F35A-4513-A48B-400F9A7FC9AD}" dt="2019-09-04T14:44:19.422" v="4141"/>
          <ac:picMkLst>
            <pc:docMk/>
            <pc:sldMk cId="3025418505" sldId="13765"/>
            <ac:picMk id="2" creationId="{0FE775EA-D4F1-4C81-B59E-B34A75604683}"/>
          </ac:picMkLst>
        </pc:picChg>
        <pc:picChg chg="add del mod">
          <ac:chgData name="Paul DeCarlo" userId="54ad8562a32d8752" providerId="LiveId" clId="{925ED502-F35A-4513-A48B-400F9A7FC9AD}" dt="2019-09-04T15:08:21.109" v="4672" actId="478"/>
          <ac:picMkLst>
            <pc:docMk/>
            <pc:sldMk cId="3025418505" sldId="13765"/>
            <ac:picMk id="3" creationId="{06773590-0C44-436F-8BBE-CD582EAB978B}"/>
          </ac:picMkLst>
        </pc:picChg>
        <pc:picChg chg="add mod">
          <ac:chgData name="Paul DeCarlo" userId="54ad8562a32d8752" providerId="LiveId" clId="{925ED502-F35A-4513-A48B-400F9A7FC9AD}" dt="2019-09-04T15:08:27.693" v="4675" actId="1076"/>
          <ac:picMkLst>
            <pc:docMk/>
            <pc:sldMk cId="3025418505" sldId="13765"/>
            <ac:picMk id="9" creationId="{4538F470-F2BC-4511-93B8-BBC66B4CF20A}"/>
          </ac:picMkLst>
        </pc:picChg>
      </pc:sldChg>
      <pc:sldChg chg="addSp delSp modSp add ord">
        <pc:chgData name="Paul DeCarlo" userId="54ad8562a32d8752" providerId="LiveId" clId="{925ED502-F35A-4513-A48B-400F9A7FC9AD}" dt="2019-09-04T15:05:47.666" v="4642" actId="20577"/>
        <pc:sldMkLst>
          <pc:docMk/>
          <pc:sldMk cId="2112185603" sldId="13766"/>
        </pc:sldMkLst>
        <pc:spChg chg="add del">
          <ac:chgData name="Paul DeCarlo" userId="54ad8562a32d8752" providerId="LiveId" clId="{925ED502-F35A-4513-A48B-400F9A7FC9AD}" dt="2019-09-04T14:54:16.584" v="4449"/>
          <ac:spMkLst>
            <pc:docMk/>
            <pc:sldMk cId="2112185603" sldId="13766"/>
            <ac:spMk id="2" creationId="{940942EE-ED54-4297-874A-1E5F00BCD76D}"/>
          </ac:spMkLst>
        </pc:spChg>
        <pc:spChg chg="mod">
          <ac:chgData name="Paul DeCarlo" userId="54ad8562a32d8752" providerId="LiveId" clId="{925ED502-F35A-4513-A48B-400F9A7FC9AD}" dt="2019-09-04T14:56:43.403" v="4471" actId="20577"/>
          <ac:spMkLst>
            <pc:docMk/>
            <pc:sldMk cId="2112185603" sldId="13766"/>
            <ac:spMk id="6" creationId="{00000000-0000-0000-0000-000000000000}"/>
          </ac:spMkLst>
        </pc:spChg>
        <pc:spChg chg="add del">
          <ac:chgData name="Paul DeCarlo" userId="54ad8562a32d8752" providerId="LiveId" clId="{925ED502-F35A-4513-A48B-400F9A7FC9AD}" dt="2019-09-04T14:54:50.899" v="4463" actId="478"/>
          <ac:spMkLst>
            <pc:docMk/>
            <pc:sldMk cId="2112185603" sldId="13766"/>
            <ac:spMk id="8" creationId="{9C0D43A5-3C07-483C-BC88-AF346126B4BC}"/>
          </ac:spMkLst>
        </pc:spChg>
        <pc:spChg chg="add mod">
          <ac:chgData name="Paul DeCarlo" userId="54ad8562a32d8752" providerId="LiveId" clId="{925ED502-F35A-4513-A48B-400F9A7FC9AD}" dt="2019-09-04T15:05:11.559" v="4626" actId="1076"/>
          <ac:spMkLst>
            <pc:docMk/>
            <pc:sldMk cId="2112185603" sldId="13766"/>
            <ac:spMk id="9" creationId="{E18CFDBC-042F-47FA-BCB4-0A3721EC2404}"/>
          </ac:spMkLst>
        </pc:spChg>
        <pc:spChg chg="add mod">
          <ac:chgData name="Paul DeCarlo" userId="54ad8562a32d8752" providerId="LiveId" clId="{925ED502-F35A-4513-A48B-400F9A7FC9AD}" dt="2019-09-04T15:05:11.559" v="4626" actId="1076"/>
          <ac:spMkLst>
            <pc:docMk/>
            <pc:sldMk cId="2112185603" sldId="13766"/>
            <ac:spMk id="10" creationId="{1DCD543D-9FD2-4727-B7B5-48220A23DCAF}"/>
          </ac:spMkLst>
        </pc:spChg>
        <pc:spChg chg="add mod">
          <ac:chgData name="Paul DeCarlo" userId="54ad8562a32d8752" providerId="LiveId" clId="{925ED502-F35A-4513-A48B-400F9A7FC9AD}" dt="2019-09-04T15:05:11.559" v="4626" actId="1076"/>
          <ac:spMkLst>
            <pc:docMk/>
            <pc:sldMk cId="2112185603" sldId="13766"/>
            <ac:spMk id="11" creationId="{D35ACC3B-074F-47DE-ACDC-A25F46460432}"/>
          </ac:spMkLst>
        </pc:spChg>
        <pc:spChg chg="add del mod">
          <ac:chgData name="Paul DeCarlo" userId="54ad8562a32d8752" providerId="LiveId" clId="{925ED502-F35A-4513-A48B-400F9A7FC9AD}" dt="2019-09-04T14:59:36.793" v="4498"/>
          <ac:spMkLst>
            <pc:docMk/>
            <pc:sldMk cId="2112185603" sldId="13766"/>
            <ac:spMk id="12" creationId="{F3B409F0-04EF-4FE2-A233-8135CE24F313}"/>
          </ac:spMkLst>
        </pc:spChg>
        <pc:spChg chg="add del mod">
          <ac:chgData name="Paul DeCarlo" userId="54ad8562a32d8752" providerId="LiveId" clId="{925ED502-F35A-4513-A48B-400F9A7FC9AD}" dt="2019-09-04T15:01:27.442" v="4516" actId="11529"/>
          <ac:spMkLst>
            <pc:docMk/>
            <pc:sldMk cId="2112185603" sldId="13766"/>
            <ac:spMk id="13" creationId="{66A23191-F0AE-4D69-A646-87F360192B1F}"/>
          </ac:spMkLst>
        </pc:spChg>
        <pc:spChg chg="add del mod">
          <ac:chgData name="Paul DeCarlo" userId="54ad8562a32d8752" providerId="LiveId" clId="{925ED502-F35A-4513-A48B-400F9A7FC9AD}" dt="2019-09-04T15:02:47.079" v="4591" actId="478"/>
          <ac:spMkLst>
            <pc:docMk/>
            <pc:sldMk cId="2112185603" sldId="13766"/>
            <ac:spMk id="14" creationId="{03CD95FE-29F0-4043-853D-D90B6175E543}"/>
          </ac:spMkLst>
        </pc:spChg>
        <pc:spChg chg="add mod">
          <ac:chgData name="Paul DeCarlo" userId="54ad8562a32d8752" providerId="LiveId" clId="{925ED502-F35A-4513-A48B-400F9A7FC9AD}" dt="2019-09-04T15:05:11.559" v="4626" actId="1076"/>
          <ac:spMkLst>
            <pc:docMk/>
            <pc:sldMk cId="2112185603" sldId="13766"/>
            <ac:spMk id="15" creationId="{64359DD1-D2E4-426A-85A9-B2606CDEC038}"/>
          </ac:spMkLst>
        </pc:spChg>
        <pc:spChg chg="add mod">
          <ac:chgData name="Paul DeCarlo" userId="54ad8562a32d8752" providerId="LiveId" clId="{925ED502-F35A-4513-A48B-400F9A7FC9AD}" dt="2019-09-04T15:05:11.559" v="4626" actId="1076"/>
          <ac:spMkLst>
            <pc:docMk/>
            <pc:sldMk cId="2112185603" sldId="13766"/>
            <ac:spMk id="16" creationId="{700E8B77-1E62-494D-BFD1-2E3CEB3F2961}"/>
          </ac:spMkLst>
        </pc:spChg>
        <pc:spChg chg="mod">
          <ac:chgData name="Paul DeCarlo" userId="54ad8562a32d8752" providerId="LiveId" clId="{925ED502-F35A-4513-A48B-400F9A7FC9AD}" dt="2019-09-04T15:04:05.864" v="4610" actId="1076"/>
          <ac:spMkLst>
            <pc:docMk/>
            <pc:sldMk cId="2112185603" sldId="13766"/>
            <ac:spMk id="17" creationId="{00000000-0000-0000-0000-000000000000}"/>
          </ac:spMkLst>
        </pc:spChg>
        <pc:spChg chg="add mod">
          <ac:chgData name="Paul DeCarlo" userId="54ad8562a32d8752" providerId="LiveId" clId="{925ED502-F35A-4513-A48B-400F9A7FC9AD}" dt="2019-09-04T15:05:11.559" v="4626" actId="1076"/>
          <ac:spMkLst>
            <pc:docMk/>
            <pc:sldMk cId="2112185603" sldId="13766"/>
            <ac:spMk id="18" creationId="{B46519CE-8697-4F4B-A3F7-C6AA4AB53F05}"/>
          </ac:spMkLst>
        </pc:spChg>
        <pc:spChg chg="add mod">
          <ac:chgData name="Paul DeCarlo" userId="54ad8562a32d8752" providerId="LiveId" clId="{925ED502-F35A-4513-A48B-400F9A7FC9AD}" dt="2019-09-04T15:05:11.559" v="4626" actId="1076"/>
          <ac:spMkLst>
            <pc:docMk/>
            <pc:sldMk cId="2112185603" sldId="13766"/>
            <ac:spMk id="19" creationId="{BB0EECD0-7CCA-4CF3-8443-EF1B377728B9}"/>
          </ac:spMkLst>
        </pc:spChg>
        <pc:spChg chg="add mod">
          <ac:chgData name="Paul DeCarlo" userId="54ad8562a32d8752" providerId="LiveId" clId="{925ED502-F35A-4513-A48B-400F9A7FC9AD}" dt="2019-09-04T15:05:47.666" v="4642" actId="20577"/>
          <ac:spMkLst>
            <pc:docMk/>
            <pc:sldMk cId="2112185603" sldId="13766"/>
            <ac:spMk id="20" creationId="{D0C92FAF-2EA3-4230-8C86-8C5DFC60B971}"/>
          </ac:spMkLst>
        </pc:spChg>
        <pc:picChg chg="del">
          <ac:chgData name="Paul DeCarlo" userId="54ad8562a32d8752" providerId="LiveId" clId="{925ED502-F35A-4513-A48B-400F9A7FC9AD}" dt="2019-09-04T14:52:59.388" v="4447" actId="478"/>
          <ac:picMkLst>
            <pc:docMk/>
            <pc:sldMk cId="2112185603" sldId="13766"/>
            <ac:picMk id="3" creationId="{06773590-0C44-436F-8BBE-CD582EAB978B}"/>
          </ac:picMkLst>
        </pc:picChg>
      </pc:sldChg>
      <pc:sldChg chg="addSp delSp modSp add">
        <pc:chgData name="Paul DeCarlo" userId="54ad8562a32d8752" providerId="LiveId" clId="{925ED502-F35A-4513-A48B-400F9A7FC9AD}" dt="2019-09-04T15:10:46.033" v="4939" actId="20577"/>
        <pc:sldMkLst>
          <pc:docMk/>
          <pc:sldMk cId="3079823421" sldId="13767"/>
        </pc:sldMkLst>
        <pc:spChg chg="mod">
          <ac:chgData name="Paul DeCarlo" userId="54ad8562a32d8752" providerId="LiveId" clId="{925ED502-F35A-4513-A48B-400F9A7FC9AD}" dt="2019-09-04T15:10:46.033" v="4939" actId="20577"/>
          <ac:spMkLst>
            <pc:docMk/>
            <pc:sldMk cId="3079823421" sldId="13767"/>
            <ac:spMk id="6" creationId="{00000000-0000-0000-0000-000000000000}"/>
          </ac:spMkLst>
        </pc:spChg>
        <pc:spChg chg="mod">
          <ac:chgData name="Paul DeCarlo" userId="54ad8562a32d8752" providerId="LiveId" clId="{925ED502-F35A-4513-A48B-400F9A7FC9AD}" dt="2019-09-04T15:07:52.304" v="4662" actId="20577"/>
          <ac:spMkLst>
            <pc:docMk/>
            <pc:sldMk cId="3079823421" sldId="13767"/>
            <ac:spMk id="17" creationId="{00000000-0000-0000-0000-000000000000}"/>
          </ac:spMkLst>
        </pc:spChg>
        <pc:picChg chg="del">
          <ac:chgData name="Paul DeCarlo" userId="54ad8562a32d8752" providerId="LiveId" clId="{925ED502-F35A-4513-A48B-400F9A7FC9AD}" dt="2019-09-04T15:07:53.785" v="4663" actId="478"/>
          <ac:picMkLst>
            <pc:docMk/>
            <pc:sldMk cId="3079823421" sldId="13767"/>
            <ac:picMk id="3" creationId="{06773590-0C44-436F-8BBE-CD582EAB978B}"/>
          </ac:picMkLst>
        </pc:picChg>
        <pc:picChg chg="add mod">
          <ac:chgData name="Paul DeCarlo" userId="54ad8562a32d8752" providerId="LiveId" clId="{925ED502-F35A-4513-A48B-400F9A7FC9AD}" dt="2019-09-04T15:08:06.283" v="4671" actId="1076"/>
          <ac:picMkLst>
            <pc:docMk/>
            <pc:sldMk cId="3079823421" sldId="13767"/>
            <ac:picMk id="8" creationId="{94AABE62-6F6C-43EE-91D0-4A1B59515E1E}"/>
          </ac:picMkLst>
        </pc:picChg>
      </pc:sldChg>
      <pc:sldChg chg="addSp delSp modSp add ord">
        <pc:chgData name="Paul DeCarlo" userId="54ad8562a32d8752" providerId="LiveId" clId="{925ED502-F35A-4513-A48B-400F9A7FC9AD}" dt="2019-09-04T15:14:57.034" v="4944" actId="14826"/>
        <pc:sldMkLst>
          <pc:docMk/>
          <pc:sldMk cId="2743194035" sldId="13768"/>
        </pc:sldMkLst>
        <pc:picChg chg="del">
          <ac:chgData name="Paul DeCarlo" userId="54ad8562a32d8752" providerId="LiveId" clId="{925ED502-F35A-4513-A48B-400F9A7FC9AD}" dt="2019-09-04T15:14:27.738" v="4942" actId="478"/>
          <ac:picMkLst>
            <pc:docMk/>
            <pc:sldMk cId="2743194035" sldId="13768"/>
            <ac:picMk id="2" creationId="{E30CC593-CBD8-4FFE-84B7-7B41A94EA260}"/>
          </ac:picMkLst>
        </pc:picChg>
        <pc:picChg chg="add mod">
          <ac:chgData name="Paul DeCarlo" userId="54ad8562a32d8752" providerId="LiveId" clId="{925ED502-F35A-4513-A48B-400F9A7FC9AD}" dt="2019-09-04T15:14:57.034" v="4944" actId="14826"/>
          <ac:picMkLst>
            <pc:docMk/>
            <pc:sldMk cId="2743194035" sldId="13768"/>
            <ac:picMk id="3" creationId="{DE16C6C1-B050-4EEB-BFAF-501FED2F756D}"/>
          </ac:picMkLst>
        </pc:picChg>
      </pc:sldChg>
      <pc:sldChg chg="add">
        <pc:chgData name="Paul DeCarlo" userId="54ad8562a32d8752" providerId="LiveId" clId="{925ED502-F35A-4513-A48B-400F9A7FC9AD}" dt="2019-09-04T17:26:29.081" v="5771"/>
        <pc:sldMkLst>
          <pc:docMk/>
          <pc:sldMk cId="1528633331" sldId="13769"/>
        </pc:sldMkLst>
      </pc:sldChg>
      <pc:sldMasterChg chg="delSldLayout">
        <pc:chgData name="Paul DeCarlo" userId="54ad8562a32d8752" providerId="LiveId" clId="{925ED502-F35A-4513-A48B-400F9A7FC9AD}" dt="2019-09-04T18:25:23.698" v="5952" actId="2696"/>
        <pc:sldMasterMkLst>
          <pc:docMk/>
          <pc:sldMasterMk cId="3588427678" sldId="2147484229"/>
        </pc:sldMasterMkLst>
        <pc:sldLayoutChg chg="del">
          <pc:chgData name="Paul DeCarlo" userId="54ad8562a32d8752" providerId="LiveId" clId="{925ED502-F35A-4513-A48B-400F9A7FC9AD}" dt="2019-09-04T18:20:10.163" v="5851" actId="2696"/>
          <pc:sldLayoutMkLst>
            <pc:docMk/>
            <pc:sldMasterMk cId="3588427678" sldId="2147484229"/>
            <pc:sldLayoutMk cId="3661475295" sldId="2147484938"/>
          </pc:sldLayoutMkLst>
        </pc:sldLayoutChg>
        <pc:sldLayoutChg chg="del">
          <pc:chgData name="Paul DeCarlo" userId="54ad8562a32d8752" providerId="LiveId" clId="{925ED502-F35A-4513-A48B-400F9A7FC9AD}" dt="2019-09-04T18:19:37.675" v="5823" actId="2696"/>
          <pc:sldLayoutMkLst>
            <pc:docMk/>
            <pc:sldMasterMk cId="3588427678" sldId="2147484229"/>
            <pc:sldLayoutMk cId="3331102238" sldId="2147484941"/>
          </pc:sldLayoutMkLst>
        </pc:sldLayoutChg>
        <pc:sldLayoutChg chg="del">
          <pc:chgData name="Paul DeCarlo" userId="54ad8562a32d8752" providerId="LiveId" clId="{925ED502-F35A-4513-A48B-400F9A7FC9AD}" dt="2019-09-04T18:19:39.312" v="5826" actId="2696"/>
          <pc:sldLayoutMkLst>
            <pc:docMk/>
            <pc:sldMasterMk cId="3588427678" sldId="2147484229"/>
            <pc:sldLayoutMk cId="3326160429" sldId="2147484942"/>
          </pc:sldLayoutMkLst>
        </pc:sldLayoutChg>
        <pc:sldLayoutChg chg="del">
          <pc:chgData name="Paul DeCarlo" userId="54ad8562a32d8752" providerId="LiveId" clId="{925ED502-F35A-4513-A48B-400F9A7FC9AD}" dt="2019-09-04T18:25:23.698" v="5952" actId="2696"/>
          <pc:sldLayoutMkLst>
            <pc:docMk/>
            <pc:sldMasterMk cId="3588427678" sldId="2147484229"/>
            <pc:sldLayoutMk cId="30357938" sldId="2147485102"/>
          </pc:sldLayoutMkLst>
        </pc:sldLayoutChg>
      </pc:sldMasterChg>
      <pc:sldMasterChg chg="delSldLayout">
        <pc:chgData name="Paul DeCarlo" userId="54ad8562a32d8752" providerId="LiveId" clId="{925ED502-F35A-4513-A48B-400F9A7FC9AD}" dt="2019-09-04T18:20:08.348" v="5847" actId="2696"/>
        <pc:sldMasterMkLst>
          <pc:docMk/>
          <pc:sldMasterMk cId="2558695519" sldId="2147484960"/>
        </pc:sldMasterMkLst>
        <pc:sldLayoutChg chg="del">
          <pc:chgData name="Paul DeCarlo" userId="54ad8562a32d8752" providerId="LiveId" clId="{925ED502-F35A-4513-A48B-400F9A7FC9AD}" dt="2019-09-04T18:20:07.272" v="5843" actId="2696"/>
          <pc:sldLayoutMkLst>
            <pc:docMk/>
            <pc:sldMasterMk cId="2558695519" sldId="2147484960"/>
            <pc:sldLayoutMk cId="1206435906" sldId="2147485044"/>
          </pc:sldLayoutMkLst>
        </pc:sldLayoutChg>
        <pc:sldLayoutChg chg="del">
          <pc:chgData name="Paul DeCarlo" userId="54ad8562a32d8752" providerId="LiveId" clId="{925ED502-F35A-4513-A48B-400F9A7FC9AD}" dt="2019-09-04T18:20:07.876" v="5845" actId="2696"/>
          <pc:sldLayoutMkLst>
            <pc:docMk/>
            <pc:sldMasterMk cId="2558695519" sldId="2147484960"/>
            <pc:sldLayoutMk cId="4004284036" sldId="2147485046"/>
          </pc:sldLayoutMkLst>
        </pc:sldLayoutChg>
        <pc:sldLayoutChg chg="del">
          <pc:chgData name="Paul DeCarlo" userId="54ad8562a32d8752" providerId="LiveId" clId="{925ED502-F35A-4513-A48B-400F9A7FC9AD}" dt="2019-09-04T18:20:08.348" v="5847" actId="2696"/>
          <pc:sldLayoutMkLst>
            <pc:docMk/>
            <pc:sldMasterMk cId="2558695519" sldId="2147484960"/>
            <pc:sldLayoutMk cId="1851391934" sldId="2147485047"/>
          </pc:sldLayoutMkLst>
        </pc:sldLayoutChg>
        <pc:sldLayoutChg chg="del">
          <pc:chgData name="Paul DeCarlo" userId="54ad8562a32d8752" providerId="LiveId" clId="{925ED502-F35A-4513-A48B-400F9A7FC9AD}" dt="2019-09-04T18:20:06.039" v="5841" actId="2696"/>
          <pc:sldLayoutMkLst>
            <pc:docMk/>
            <pc:sldMasterMk cId="2558695519" sldId="2147484960"/>
            <pc:sldLayoutMk cId="2643479890" sldId="2147485048"/>
          </pc:sldLayoutMkLst>
        </pc:sldLayoutChg>
      </pc:sldMasterChg>
      <pc:sldMasterChg chg="delSldLayout">
        <pc:chgData name="Paul DeCarlo" userId="54ad8562a32d8752" providerId="LiveId" clId="{925ED502-F35A-4513-A48B-400F9A7FC9AD}" dt="2019-09-04T18:25:24.920" v="5957" actId="2696"/>
        <pc:sldMasterMkLst>
          <pc:docMk/>
          <pc:sldMasterMk cId="3992230348" sldId="2147485103"/>
        </pc:sldMasterMkLst>
        <pc:sldLayoutChg chg="del">
          <pc:chgData name="Paul DeCarlo" userId="54ad8562a32d8752" providerId="LiveId" clId="{925ED502-F35A-4513-A48B-400F9A7FC9AD}" dt="2019-09-04T18:25:24.920" v="5957" actId="2696"/>
          <pc:sldLayoutMkLst>
            <pc:docMk/>
            <pc:sldMasterMk cId="3992230348" sldId="2147485103"/>
            <pc:sldLayoutMk cId="3486022235" sldId="2147485143"/>
          </pc:sldLayoutMkLst>
        </pc:sldLayoutChg>
      </pc:sldMasterChg>
    </pc:docChg>
  </pc:docChgLst>
  <pc:docChgLst>
    <pc:chgData name="Paul DeCarlo" userId="54ad8562a32d8752" providerId="LiveId" clId="{092EE2CD-0D16-473D-8E59-31103C2CF063}"/>
    <pc:docChg chg="delSld modSection">
      <pc:chgData name="Paul DeCarlo" userId="54ad8562a32d8752" providerId="LiveId" clId="{092EE2CD-0D16-473D-8E59-31103C2CF063}" dt="2019-09-04T19:16:40.073" v="0" actId="2696"/>
      <pc:docMkLst>
        <pc:docMk/>
      </pc:docMkLst>
      <pc:sldChg chg="del">
        <pc:chgData name="Paul DeCarlo" userId="54ad8562a32d8752" providerId="LiveId" clId="{092EE2CD-0D16-473D-8E59-31103C2CF063}" dt="2019-09-04T19:16:40.073" v="0" actId="2696"/>
        <pc:sldMkLst>
          <pc:docMk/>
          <pc:sldMk cId="78508857" sldId="2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12/8/2020 4:47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12/8/2020 4:46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4615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6358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856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3777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4515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12/8/2020 4:46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648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7288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3140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2741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B280BB-FA32-4084-9641-78F2658C224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754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an IoT workload designed for smart cameras that you may run in the cloud. First, custom code is used to massage the camera data into a format usable by some high value AI, in this case an image recognition model created by Azure Cognitive Services. This AI produces an insight which triggers an action.</a:t>
            </a:r>
          </a:p>
          <a:p>
            <a:endParaRPr lang="en-US"/>
          </a:p>
          <a:p>
            <a:r>
              <a:rPr lang="en-US"/>
              <a:t>The first step to getting this to run on the edge is to containerize portions of the workload and place that in a container registry. </a:t>
            </a:r>
          </a:p>
          <a:p>
            <a:endParaRPr lang="en-US"/>
          </a:p>
          <a:p>
            <a:r>
              <a:rPr lang="en-US"/>
              <a:t>You then create a workload description in the cloud and target it at the correct types of IoT Edge devices. After all, you don’t want your smart camera workload running on your smart oil pump.</a:t>
            </a:r>
          </a:p>
          <a:p>
            <a:endParaRPr lang="en-US"/>
          </a:p>
          <a:p>
            <a:r>
              <a:rPr lang="en-US"/>
              <a:t>When an IoT Edge device connects to IoT Hub, IoT Hub determines there are any workloads appropriate for IoT Edge device.</a:t>
            </a:r>
          </a:p>
          <a:p>
            <a:endParaRPr lang="en-US"/>
          </a:p>
          <a:p>
            <a:r>
              <a:rPr lang="en-US"/>
              <a:t>The correct workload description sent to the IoT Edge device. The IoT Edge device then downloads the containers that compose that workload and start the workload, and then report status of the workload back to the cloud. Just deploying workloads to the edge isn’t enough! You have to understand if your  solution is working correctly and take appropriate if it is not.</a:t>
            </a:r>
          </a:p>
          <a:p>
            <a:endParaRPr lang="en-US"/>
          </a:p>
          <a:p>
            <a:r>
              <a:rPr lang="en-US"/>
              <a:t>IoT Edge will continue to ensure that the workload (AI, actions, and all) continues to run locally on the device, even in the event of an internet failure.  It’s even smart enough to cache data that was bound for the cloud when the internet connection was down and sync it once reconnected!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4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4541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D1D3BF-AEE8-4117-AC59-91AA64FCCEC4}" type="datetime8">
              <a:rPr lang="en-US" smtClean="0"/>
              <a:t>12/8/2020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20508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B280BB-FA32-4084-9641-78F2658C224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12/8/2020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474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35A062A-5318-4923-A3D0-AF739C8AC4ED}"/>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6001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2495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18594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308935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3040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29797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53034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05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934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937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8808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9897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143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57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04579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428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9" name="Picture Placeholder 8"/>
          <p:cNvSpPr>
            <a:spLocks noGrp="1"/>
          </p:cNvSpPr>
          <p:nvPr>
            <p:ph type="pic" sz="quarter" idx="18" hasCustomPrompt="1"/>
          </p:nvPr>
        </p:nvSpPr>
        <p:spPr>
          <a:xfrm>
            <a:off x="6167717"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37943"/>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32701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352180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47187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045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18770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28924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177647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5260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5241595" cy="6858000"/>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6" name="Date Placeholder 5"/>
          <p:cNvSpPr>
            <a:spLocks noGrp="1"/>
          </p:cNvSpPr>
          <p:nvPr>
            <p:ph type="dt" sz="half" idx="12"/>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3657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07239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6948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64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251274079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1854692"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537898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28725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8835192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80541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84750581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17774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9794431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02529" cy="195481"/>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01420420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155842" cy="208000"/>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86123879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6" y="6533845"/>
            <a:ext cx="236938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30255389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5"/>
            <a:ext cx="2199645" cy="239433"/>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3415512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5" y="6533846"/>
            <a:ext cx="2161317" cy="150884"/>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613819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5"/>
            <a:ext cx="1920398" cy="239433"/>
          </a:xfrm>
          <a:prstGeom prst="rect">
            <a:avLst/>
          </a:prstGeom>
        </p:spPr>
        <p:txBody>
          <a:bodyPr/>
          <a:lstStyle>
            <a:lvl1pPr>
              <a:defRPr sz="1000"/>
            </a:lvl1p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0721296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11203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2357560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a:xfrm>
            <a:off x="5498836" y="6533846"/>
            <a:ext cx="1194334" cy="150884"/>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01301887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5498836" y="6533845"/>
            <a:ext cx="1991578" cy="19000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a:lstStyle>
            <a:lvl1pPr>
              <a:defRPr sz="1000"/>
            </a:lvl1pPr>
          </a:lstStyle>
          <a:p>
            <a:endParaRPr lang="en-US"/>
          </a:p>
        </p:txBody>
      </p:sp>
      <p:sp>
        <p:nvSpPr>
          <p:cNvPr id="9" name="Picture Placeholder 8"/>
          <p:cNvSpPr>
            <a:spLocks noGrp="1"/>
          </p:cNvSpPr>
          <p:nvPr>
            <p:ph type="pic" sz="quarter" idx="18" hasCustomPrompt="1"/>
          </p:nvPr>
        </p:nvSpPr>
        <p:spPr>
          <a:xfrm>
            <a:off x="6170703"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193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453"/>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418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71145"/>
            <a:ext cx="4679338" cy="920408"/>
          </a:xfrm>
          <a:solidFill>
            <a:schemeClr val="bg1">
              <a:lumMod val="95000"/>
            </a:schemeClr>
          </a:solidFill>
        </p:spPr>
        <p:txBody>
          <a:bodyPr anchor="ctr"/>
          <a:lstStyle>
            <a:lvl1pPr marL="169863"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229926509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5498835" y="6533846"/>
            <a:ext cx="2183219"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171107600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6"/>
            <a:ext cx="2478893" cy="38164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4"/>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374176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9575480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5"/>
            <a:ext cx="2265351"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rgbClr val="384C6D"/>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6748096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09653"/>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text description here.</a:t>
            </a: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5498835" y="6533846"/>
            <a:ext cx="2062759" cy="20095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rgbClr val="0070C0"/>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rgbClr val="0070C0"/>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45400059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5" y="6533845"/>
            <a:ext cx="2188695"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a:lstStyle>
            <a:lvl1pPr>
              <a:defRPr sz="1000"/>
            </a:lvl1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26684473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6" y="6533846"/>
            <a:ext cx="2155842" cy="45719"/>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6"/>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600" b="0" i="0">
                <a:solidFill>
                  <a:schemeClr val="bg1"/>
                </a:solidFill>
                <a:latin typeface="+mn-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255883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27623"/>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rgbClr val="384C6D"/>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5498835" y="6533845"/>
            <a:ext cx="1810889" cy="150885"/>
          </a:xfrm>
          <a:prstGeom prst="rect">
            <a:avLst/>
          </a:prstGeom>
        </p:spPr>
        <p:txBody>
          <a:bodyPr/>
          <a:lstStyle>
            <a:lvl1pPr>
              <a:defRPr sz="1000"/>
            </a:lvl1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799115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5498836" y="6533845"/>
            <a:ext cx="2352958" cy="239433"/>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62094792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rgbClr val="384C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29100401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723281" cy="9692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1655838"/>
          </a:xfrm>
        </p:spPr>
        <p:txBody>
          <a:bodyPr/>
          <a:lstStyle>
            <a:lvl1pPr>
              <a:defRPr sz="2600"/>
            </a:lvl1pPr>
            <a:lvl2pPr>
              <a:defRPr sz="20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7101303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511746" cy="4764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1288527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5"/>
            <a:ext cx="2227023" cy="200957"/>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0513835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29907"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2692005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9458811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5" y="6533846"/>
            <a:ext cx="198062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4182107"/>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200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2577968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6"/>
            <a:ext cx="2128465" cy="150884"/>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501346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6" y="6533845"/>
            <a:ext cx="2429614" cy="150885"/>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5124051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6"/>
            <a:ext cx="1194334" cy="150884"/>
          </a:xfrm>
          <a:prstGeom prst="rect">
            <a:avLst/>
          </a:prstGeom>
        </p:spPr>
        <p:txBody>
          <a:body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42307566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04085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3450270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sz="3600">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311927"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315310" cy="239433"/>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14" name="Text Placeholder 2">
            <a:extLst>
              <a:ext uri="{FF2B5EF4-FFF2-40B4-BE49-F238E27FC236}">
                <a16:creationId xmlns:a16="http://schemas.microsoft.com/office/drawing/2014/main" id="{12BB4074-1730-4B29-B340-653724E6823F}"/>
              </a:ext>
            </a:extLst>
          </p:cNvPr>
          <p:cNvSpPr>
            <a:spLocks noGrp="1"/>
          </p:cNvSpPr>
          <p:nvPr>
            <p:ph type="body" sz="quarter" idx="15"/>
          </p:nvPr>
        </p:nvSpPr>
        <p:spPr>
          <a:xfrm>
            <a:off x="4241565"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0D4D45E-56E7-420B-9255-A9A052580719}"/>
              </a:ext>
            </a:extLst>
          </p:cNvPr>
          <p:cNvSpPr>
            <a:spLocks noGrp="1"/>
          </p:cNvSpPr>
          <p:nvPr>
            <p:ph type="body" sz="quarter" idx="16"/>
          </p:nvPr>
        </p:nvSpPr>
        <p:spPr>
          <a:xfrm>
            <a:off x="8171207"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5">
            <a:extLst>
              <a:ext uri="{FF2B5EF4-FFF2-40B4-BE49-F238E27FC236}">
                <a16:creationId xmlns:a16="http://schemas.microsoft.com/office/drawing/2014/main" id="{86DF7669-BDCE-4969-A56B-9AA3970611F1}"/>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3" name="Text Placeholder 13">
            <a:extLst>
              <a:ext uri="{FF2B5EF4-FFF2-40B4-BE49-F238E27FC236}">
                <a16:creationId xmlns:a16="http://schemas.microsoft.com/office/drawing/2014/main" id="{E49E14A6-CB9A-44EC-8F86-BC210672A578}"/>
              </a:ext>
            </a:extLst>
          </p:cNvPr>
          <p:cNvSpPr>
            <a:spLocks noGrp="1"/>
          </p:cNvSpPr>
          <p:nvPr>
            <p:ph type="body" sz="quarter" idx="25" hasCustomPrompt="1"/>
          </p:nvPr>
        </p:nvSpPr>
        <p:spPr>
          <a:xfrm>
            <a:off x="311926"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9" name="Text Placeholder 13">
            <a:extLst>
              <a:ext uri="{FF2B5EF4-FFF2-40B4-BE49-F238E27FC236}">
                <a16:creationId xmlns:a16="http://schemas.microsoft.com/office/drawing/2014/main" id="{5B6B1A50-49F6-4B11-8C86-9BB8E67D6D68}"/>
              </a:ext>
            </a:extLst>
          </p:cNvPr>
          <p:cNvSpPr>
            <a:spLocks noGrp="1"/>
          </p:cNvSpPr>
          <p:nvPr>
            <p:ph type="body" sz="quarter" idx="26" hasCustomPrompt="1"/>
          </p:nvPr>
        </p:nvSpPr>
        <p:spPr>
          <a:xfrm>
            <a:off x="4241567"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20" name="Text Placeholder 13">
            <a:extLst>
              <a:ext uri="{FF2B5EF4-FFF2-40B4-BE49-F238E27FC236}">
                <a16:creationId xmlns:a16="http://schemas.microsoft.com/office/drawing/2014/main" id="{B65CBD7E-69BD-4C8D-95E2-DB7B2C79E447}"/>
              </a:ext>
            </a:extLst>
          </p:cNvPr>
          <p:cNvSpPr>
            <a:spLocks noGrp="1"/>
          </p:cNvSpPr>
          <p:nvPr>
            <p:ph type="body" sz="quarter" idx="27" hasCustomPrompt="1"/>
          </p:nvPr>
        </p:nvSpPr>
        <p:spPr>
          <a:xfrm>
            <a:off x="8171204"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321984495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2309154"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3732737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3" name="Text Placeholder 2"/>
          <p:cNvSpPr>
            <a:spLocks noGrp="1"/>
          </p:cNvSpPr>
          <p:nvPr>
            <p:ph type="body" sz="quarter" idx="10"/>
          </p:nvPr>
        </p:nvSpPr>
        <p:spPr>
          <a:xfrm>
            <a:off x="311926" y="1321235"/>
            <a:ext cx="11431861" cy="4708700"/>
          </a:xfrm>
        </p:spPr>
        <p:txBody>
          <a:bodyPr/>
          <a:lstStyle>
            <a:lvl1pPr marL="0" indent="0">
              <a:spcBef>
                <a:spcPts val="196"/>
              </a:spcBef>
              <a:buNone/>
              <a:defRPr sz="1765" b="0">
                <a:solidFill>
                  <a:schemeClr val="tx1"/>
                </a:solidFill>
                <a:latin typeface="+mn-lt"/>
              </a:defRPr>
            </a:lvl1pPr>
            <a:lvl2pPr>
              <a:spcBef>
                <a:spcPts val="196"/>
              </a:spcBef>
              <a:defRPr sz="1765" b="0">
                <a:solidFill>
                  <a:schemeClr val="tx1"/>
                </a:solidFill>
                <a:latin typeface="+mn-lt"/>
              </a:defRPr>
            </a:lvl2pPr>
            <a:lvl3pPr>
              <a:spcBef>
                <a:spcPts val="196"/>
              </a:spcBef>
              <a:defRPr sz="1765">
                <a:solidFill>
                  <a:schemeClr val="tx1"/>
                </a:solidFill>
                <a:latin typeface="+mn-lt"/>
              </a:defRPr>
            </a:lvl3pPr>
            <a:lvl4pPr>
              <a:spcBef>
                <a:spcPts val="196"/>
              </a:spcBef>
              <a:defRPr sz="1765">
                <a:solidFill>
                  <a:schemeClr val="tx1"/>
                </a:solidFill>
                <a:latin typeface="+mn-lt"/>
              </a:defRPr>
            </a:lvl4pPr>
            <a:lvl5pPr>
              <a:spcBef>
                <a:spcPts val="196"/>
              </a:spcBef>
              <a:defRPr sz="1765">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456992" cy="324154"/>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Slide Number Placeholder 5">
            <a:extLst>
              <a:ext uri="{FF2B5EF4-FFF2-40B4-BE49-F238E27FC236}">
                <a16:creationId xmlns:a16="http://schemas.microsoft.com/office/drawing/2014/main" id="{6DFACFBE-73AF-43FC-AF1B-1EA1C500EF7D}"/>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86485166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sz="3600">
                <a:solidFill>
                  <a:schemeClr val="tx1"/>
                </a:solidFill>
                <a:latin typeface="+mj-lt"/>
              </a:defRPr>
            </a:lvl1pPr>
          </a:lstStyle>
          <a:p>
            <a:r>
              <a:rPr lang="en-US"/>
              <a:t>Click to edit Master title style</a:t>
            </a:r>
          </a:p>
        </p:txBody>
      </p:sp>
      <p:sp>
        <p:nvSpPr>
          <p:cNvPr id="3" name="Text Placeholder 2"/>
          <p:cNvSpPr>
            <a:spLocks noGrp="1"/>
          </p:cNvSpPr>
          <p:nvPr>
            <p:ph type="body" sz="quarter" idx="10"/>
          </p:nvPr>
        </p:nvSpPr>
        <p:spPr>
          <a:xfrm>
            <a:off x="311926" y="1879410"/>
            <a:ext cx="5496160" cy="41487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SzPct val="90000"/>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SzPct val="90000"/>
              <a:buFont typeface="Arial" panose="020B0604020202020204" pitchFamily="34" charset="0"/>
              <a:buChar char="•"/>
              <a:defRPr sz="1568">
                <a:solidFill>
                  <a:schemeClr val="tx1"/>
                </a:solidFill>
                <a:latin typeface="+mn-lt"/>
              </a:defRPr>
            </a:lvl3pPr>
            <a:lvl4pPr marL="896386" indent="-224097">
              <a:spcBef>
                <a:spcPts val="196"/>
              </a:spcBef>
              <a:buClr>
                <a:schemeClr val="tx2"/>
              </a:buClr>
              <a:buSzPct val="90000"/>
              <a:buFont typeface="Arial" panose="020B0604020202020204" pitchFamily="34" charset="0"/>
              <a:buChar char="•"/>
              <a:defRPr sz="1568">
                <a:solidFill>
                  <a:schemeClr val="tx1"/>
                </a:solidFill>
                <a:latin typeface="+mn-lt"/>
              </a:defRPr>
            </a:lvl4pPr>
            <a:lvl5pPr marL="1120483" indent="-224097">
              <a:spcBef>
                <a:spcPts val="196"/>
              </a:spcBef>
              <a:buClr>
                <a:schemeClr val="tx2"/>
              </a:buClr>
              <a:buSzPct val="90000"/>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997054" cy="124775"/>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Text Placeholder 2">
            <a:extLst>
              <a:ext uri="{FF2B5EF4-FFF2-40B4-BE49-F238E27FC236}">
                <a16:creationId xmlns:a16="http://schemas.microsoft.com/office/drawing/2014/main" id="{4B280EF6-C755-4EA4-8949-E8A6B8852045}"/>
              </a:ext>
            </a:extLst>
          </p:cNvPr>
          <p:cNvSpPr>
            <a:spLocks noGrp="1"/>
          </p:cNvSpPr>
          <p:nvPr>
            <p:ph type="body" sz="quarter" idx="15"/>
          </p:nvPr>
        </p:nvSpPr>
        <p:spPr>
          <a:xfrm>
            <a:off x="6247627" y="1879410"/>
            <a:ext cx="5496160" cy="41487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20F43608-C511-455E-B9CC-310F64FCDFB3}"/>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1" name="Text Placeholder 13">
            <a:extLst>
              <a:ext uri="{FF2B5EF4-FFF2-40B4-BE49-F238E27FC236}">
                <a16:creationId xmlns:a16="http://schemas.microsoft.com/office/drawing/2014/main" id="{A90D872D-F4B6-4FCF-B555-49E48ADC0782}"/>
              </a:ext>
            </a:extLst>
          </p:cNvPr>
          <p:cNvSpPr>
            <a:spLocks noGrp="1"/>
          </p:cNvSpPr>
          <p:nvPr>
            <p:ph type="body" sz="quarter" idx="24" hasCustomPrompt="1"/>
          </p:nvPr>
        </p:nvSpPr>
        <p:spPr>
          <a:xfrm>
            <a:off x="311926" y="1481235"/>
            <a:ext cx="5496161"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3" name="Text Placeholder 13">
            <a:extLst>
              <a:ext uri="{FF2B5EF4-FFF2-40B4-BE49-F238E27FC236}">
                <a16:creationId xmlns:a16="http://schemas.microsoft.com/office/drawing/2014/main" id="{F5329650-45A2-429D-B011-0E47E099596E}"/>
              </a:ext>
            </a:extLst>
          </p:cNvPr>
          <p:cNvSpPr>
            <a:spLocks noGrp="1"/>
          </p:cNvSpPr>
          <p:nvPr>
            <p:ph type="body" sz="quarter" idx="25" hasCustomPrompt="1"/>
          </p:nvPr>
        </p:nvSpPr>
        <p:spPr>
          <a:xfrm>
            <a:off x="6247626" y="1477536"/>
            <a:ext cx="5496161"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282667928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lgn="l" defTabSz="914367" rtl="0" eaLnBrk="1" latinLnBrk="0" hangingPunct="1">
              <a:lnSpc>
                <a:spcPct val="90000"/>
              </a:lnSpc>
              <a:spcBef>
                <a:spcPct val="0"/>
              </a:spcBef>
              <a:buNone/>
              <a:defRPr lang="en-US" sz="36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3" name="Text Placeholder 2"/>
          <p:cNvSpPr>
            <a:spLocks noGrp="1"/>
          </p:cNvSpPr>
          <p:nvPr>
            <p:ph type="body" sz="quarter" idx="10"/>
          </p:nvPr>
        </p:nvSpPr>
        <p:spPr>
          <a:xfrm>
            <a:off x="311926" y="1903684"/>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975152" cy="150884"/>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Text Placeholder 2">
            <a:extLst>
              <a:ext uri="{FF2B5EF4-FFF2-40B4-BE49-F238E27FC236}">
                <a16:creationId xmlns:a16="http://schemas.microsoft.com/office/drawing/2014/main" id="{4B280EF6-C755-4EA4-8949-E8A6B8852045}"/>
              </a:ext>
            </a:extLst>
          </p:cNvPr>
          <p:cNvSpPr>
            <a:spLocks noGrp="1"/>
          </p:cNvSpPr>
          <p:nvPr>
            <p:ph type="body" sz="quarter" idx="15"/>
          </p:nvPr>
        </p:nvSpPr>
        <p:spPr>
          <a:xfrm>
            <a:off x="6182263" y="1903684"/>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2769A958-8CC6-45D7-AE25-B2A2A0DEEBE0}"/>
              </a:ext>
            </a:extLst>
          </p:cNvPr>
          <p:cNvSpPr>
            <a:spLocks noGrp="1"/>
          </p:cNvSpPr>
          <p:nvPr>
            <p:ph type="body" sz="quarter" idx="16"/>
          </p:nvPr>
        </p:nvSpPr>
        <p:spPr>
          <a:xfrm>
            <a:off x="311926" y="4281466"/>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9FADC978-4727-4EEB-91BA-3ADFAB0BA2A7}"/>
              </a:ext>
            </a:extLst>
          </p:cNvPr>
          <p:cNvSpPr>
            <a:spLocks noGrp="1"/>
          </p:cNvSpPr>
          <p:nvPr>
            <p:ph type="body" sz="quarter" idx="17"/>
          </p:nvPr>
        </p:nvSpPr>
        <p:spPr>
          <a:xfrm>
            <a:off x="6182263" y="4281466"/>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03129B15-5B11-4122-BC70-9CDBD752E49C}"/>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6" name="Text Placeholder 13">
            <a:extLst>
              <a:ext uri="{FF2B5EF4-FFF2-40B4-BE49-F238E27FC236}">
                <a16:creationId xmlns:a16="http://schemas.microsoft.com/office/drawing/2014/main" id="{0E78466A-BCB8-46CB-9BB7-11687BD7AF8F}"/>
              </a:ext>
            </a:extLst>
          </p:cNvPr>
          <p:cNvSpPr>
            <a:spLocks noGrp="1"/>
          </p:cNvSpPr>
          <p:nvPr>
            <p:ph type="body" sz="quarter" idx="25" hasCustomPrompt="1"/>
          </p:nvPr>
        </p:nvSpPr>
        <p:spPr>
          <a:xfrm>
            <a:off x="311924" y="1481235"/>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8" name="Text Placeholder 13">
            <a:extLst>
              <a:ext uri="{FF2B5EF4-FFF2-40B4-BE49-F238E27FC236}">
                <a16:creationId xmlns:a16="http://schemas.microsoft.com/office/drawing/2014/main" id="{1AE16EE7-7E3E-4981-A1C0-02FA60689F70}"/>
              </a:ext>
            </a:extLst>
          </p:cNvPr>
          <p:cNvSpPr>
            <a:spLocks noGrp="1"/>
          </p:cNvSpPr>
          <p:nvPr>
            <p:ph type="body" sz="quarter" idx="26" hasCustomPrompt="1"/>
          </p:nvPr>
        </p:nvSpPr>
        <p:spPr>
          <a:xfrm>
            <a:off x="6182261" y="1481235"/>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9" name="Text Placeholder 13">
            <a:extLst>
              <a:ext uri="{FF2B5EF4-FFF2-40B4-BE49-F238E27FC236}">
                <a16:creationId xmlns:a16="http://schemas.microsoft.com/office/drawing/2014/main" id="{1BCF62F0-3CE9-44F0-8B81-E8D5143762B3}"/>
              </a:ext>
            </a:extLst>
          </p:cNvPr>
          <p:cNvSpPr>
            <a:spLocks noGrp="1"/>
          </p:cNvSpPr>
          <p:nvPr>
            <p:ph type="body" sz="quarter" idx="27" hasCustomPrompt="1"/>
          </p:nvPr>
        </p:nvSpPr>
        <p:spPr>
          <a:xfrm>
            <a:off x="6182261" y="3868430"/>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20" name="Text Placeholder 13">
            <a:extLst>
              <a:ext uri="{FF2B5EF4-FFF2-40B4-BE49-F238E27FC236}">
                <a16:creationId xmlns:a16="http://schemas.microsoft.com/office/drawing/2014/main" id="{23749989-25EA-44F3-83DF-143F3B07F277}"/>
              </a:ext>
            </a:extLst>
          </p:cNvPr>
          <p:cNvSpPr>
            <a:spLocks noGrp="1"/>
          </p:cNvSpPr>
          <p:nvPr>
            <p:ph type="body" sz="quarter" idx="28" hasCustomPrompt="1"/>
          </p:nvPr>
        </p:nvSpPr>
        <p:spPr>
          <a:xfrm>
            <a:off x="311924" y="3868430"/>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79999272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_Content with Sidebar and Text">
    <p:spTree>
      <p:nvGrpSpPr>
        <p:cNvPr id="1" name=""/>
        <p:cNvGrpSpPr/>
        <p:nvPr/>
      </p:nvGrpSpPr>
      <p:grpSpPr>
        <a:xfrm>
          <a:off x="0" y="0"/>
          <a:ext cx="0" cy="0"/>
          <a:chOff x="0" y="0"/>
          <a:chExt cx="0" cy="0"/>
        </a:xfrm>
      </p:grpSpPr>
      <p:sp>
        <p:nvSpPr>
          <p:cNvPr id="3" name="Rectangle 2"/>
          <p:cNvSpPr/>
          <p:nvPr userDrawn="1"/>
        </p:nvSpPr>
        <p:spPr bwMode="auto">
          <a:xfrm>
            <a:off x="0" y="0"/>
            <a:ext cx="4124177"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mn-lt"/>
              <a:ea typeface="Segoe UI" pitchFamily="34" charset="0"/>
              <a:cs typeface="Segoe UI" pitchFamily="34" charset="0"/>
            </a:endParaRPr>
          </a:p>
        </p:txBody>
      </p:sp>
      <p:sp>
        <p:nvSpPr>
          <p:cNvPr id="12" name="Footer Placeholder 11"/>
          <p:cNvSpPr>
            <a:spLocks noGrp="1"/>
          </p:cNvSpPr>
          <p:nvPr>
            <p:ph type="ftr" sz="quarter" idx="13"/>
          </p:nvPr>
        </p:nvSpPr>
        <p:spPr>
          <a:xfrm>
            <a:off x="5498835" y="6533845"/>
            <a:ext cx="2205121" cy="150885"/>
          </a:xfrm>
          <a:prstGeom prst="rect">
            <a:avLst/>
          </a:prstGeom>
        </p:spPr>
        <p:txBody>
          <a:bodyPr/>
          <a:lstStyle>
            <a:lvl1pPr>
              <a:defRPr sz="1000">
                <a:solidFill>
                  <a:schemeClr val="tx1"/>
                </a:solidFill>
              </a:defRPr>
            </a:lvl1pPr>
          </a:lstStyle>
          <a:p>
            <a:endParaRPr lang="en-US"/>
          </a:p>
        </p:txBody>
      </p:sp>
      <p:sp>
        <p:nvSpPr>
          <p:cNvPr id="11" name="Text Placeholder 10"/>
          <p:cNvSpPr>
            <a:spLocks noGrp="1"/>
          </p:cNvSpPr>
          <p:nvPr>
            <p:ph type="body" sz="quarter" idx="12" hasCustomPrompt="1"/>
          </p:nvPr>
        </p:nvSpPr>
        <p:spPr>
          <a:xfrm>
            <a:off x="336160"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4403421" y="289511"/>
            <a:ext cx="7519341" cy="1010766"/>
          </a:xfrm>
        </p:spPr>
        <p:txBody>
          <a:bodyPr/>
          <a:lstStyle>
            <a:lvl1pPr>
              <a:defRPr sz="3600">
                <a:solidFill>
                  <a:schemeClr val="tx1"/>
                </a:solidFill>
              </a:defRPr>
            </a:lvl1p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solidFill>
                  <a:schemeClr val="bg1"/>
                </a:solidFill>
              </a:defRPr>
            </a:lvl1pPr>
          </a:lstStyle>
          <a:p>
            <a:endParaRPr lang="en-US"/>
          </a:p>
        </p:txBody>
      </p:sp>
      <p:sp>
        <p:nvSpPr>
          <p:cNvPr id="7" name="Content Placeholder 6"/>
          <p:cNvSpPr>
            <a:spLocks noGrp="1"/>
          </p:cNvSpPr>
          <p:nvPr>
            <p:ph sz="quarter" idx="16"/>
          </p:nvPr>
        </p:nvSpPr>
        <p:spPr>
          <a:xfrm>
            <a:off x="4403421" y="1300277"/>
            <a:ext cx="7519341" cy="5087655"/>
          </a:xfrm>
        </p:spPr>
        <p:txBody>
          <a:bodyPr/>
          <a:lstStyle>
            <a:lvl1pPr marL="0" indent="0">
              <a:spcBef>
                <a:spcPts val="196"/>
              </a:spcBef>
              <a:buFontTx/>
              <a:buNone/>
              <a:defRPr sz="1765">
                <a:latin typeface="+mn-lt"/>
              </a:defRPr>
            </a:lvl1pPr>
            <a:lvl2pPr marL="448193" indent="-224097">
              <a:spcBef>
                <a:spcPts val="196"/>
              </a:spcBef>
              <a:buClr>
                <a:schemeClr val="tx2"/>
              </a:buClr>
              <a:buFont typeface="Arial" panose="020B0604020202020204" pitchFamily="34" charset="0"/>
              <a:buChar char="•"/>
              <a:defRPr sz="1765">
                <a:latin typeface="+mn-lt"/>
              </a:defRPr>
            </a:lvl2pPr>
            <a:lvl3pPr marL="672290" indent="-224097">
              <a:spcBef>
                <a:spcPts val="196"/>
              </a:spcBef>
              <a:buClr>
                <a:schemeClr val="tx2"/>
              </a:buClr>
              <a:buFont typeface="Arial" panose="020B0604020202020204" pitchFamily="34" charset="0"/>
              <a:buChar char="•"/>
              <a:defRPr sz="1765">
                <a:latin typeface="+mn-lt"/>
              </a:defRPr>
            </a:lvl3pPr>
            <a:lvl4pPr marL="896386" indent="-224097">
              <a:spcBef>
                <a:spcPts val="196"/>
              </a:spcBef>
              <a:buClr>
                <a:schemeClr val="tx2"/>
              </a:buClr>
              <a:buFont typeface="Arial" panose="020B0604020202020204" pitchFamily="34" charset="0"/>
              <a:buChar char="•"/>
              <a:defRPr sz="1765">
                <a:latin typeface="+mn-lt"/>
              </a:defRPr>
            </a:lvl4pPr>
            <a:lvl5pPr marL="1120483" indent="-224097">
              <a:spcBef>
                <a:spcPts val="196"/>
              </a:spcBef>
              <a:buClr>
                <a:schemeClr val="tx2"/>
              </a:buClr>
              <a:buFont typeface="Arial" panose="020B0604020202020204" pitchFamily="34" charset="0"/>
              <a:buChar char="•"/>
              <a:defRPr sz="176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3EB70AFB-B2D1-446C-BF14-752C33AF8F8D}"/>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877399787"/>
      </p:ext>
    </p:extLst>
  </p:cSld>
  <p:clrMapOvr>
    <a:masterClrMapping/>
  </p:clrMapOvr>
  <p:transition>
    <p:fade/>
  </p:transition>
  <p:extLst>
    <p:ext uri="{DCECCB84-F9BA-43D5-87BE-67443E8EF086}">
      <p15:sldGuideLst xmlns:p15="http://schemas.microsoft.com/office/powerpoint/2012/main">
        <p15:guide id="1" pos="3285">
          <p15:clr>
            <a:srgbClr val="FBAE40"/>
          </p15:clr>
        </p15:guide>
        <p15:guide id="2" pos="265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p>
            <a:endParaRPr lang="en-US"/>
          </a:p>
        </p:txBody>
      </p:sp>
    </p:spTree>
    <p:extLst>
      <p:ext uri="{BB962C8B-B14F-4D97-AF65-F5344CB8AC3E}">
        <p14:creationId xmlns:p14="http://schemas.microsoft.com/office/powerpoint/2010/main" val="3222182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2"/>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pic>
        <p:nvPicPr>
          <p:cNvPr id="7" name="Picture 2" descr="Image result for microsoft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1632" y="470067"/>
            <a:ext cx="1427186" cy="304828"/>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5715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z="5882"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1273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15666" y="882092"/>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142879"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18150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 3">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097144"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634852"/>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552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115438"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3878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30126" y="-563960"/>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051408"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93972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erson sitting at a table using a computer&#10;&#10;Description generated with high confidence">
            <a:extLst>
              <a:ext uri="{FF2B5EF4-FFF2-40B4-BE49-F238E27FC236}">
                <a16:creationId xmlns:a16="http://schemas.microsoft.com/office/drawing/2014/main" id="{69850C43-5AFD-4D78-B922-7A23DE84415D}"/>
              </a:ext>
            </a:extLst>
          </p:cNvPr>
          <p:cNvPicPr>
            <a:picLocks noChangeAspect="1"/>
          </p:cNvPicPr>
          <p:nvPr userDrawn="1"/>
        </p:nvPicPr>
        <p:blipFill rotWithShape="1">
          <a:blip r:embed="rId3"/>
          <a:srcRect l="19525" r="13816"/>
          <a:stretch/>
        </p:blipFill>
        <p:spPr>
          <a:xfrm>
            <a:off x="5494215" y="3029"/>
            <a:ext cx="6853313" cy="6854971"/>
          </a:xfrm>
          <a:prstGeom prst="rect">
            <a:avLst/>
          </a:prstGeom>
        </p:spPr>
      </p:pic>
    </p:spTree>
    <p:extLst>
      <p:ext uri="{BB962C8B-B14F-4D97-AF65-F5344CB8AC3E}">
        <p14:creationId xmlns:p14="http://schemas.microsoft.com/office/powerpoint/2010/main" val="41571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square  -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10" name="Picture 9" descr="A picture containing indoor, wall, table&#10;&#10;Description generated with very high confidence">
            <a:extLst>
              <a:ext uri="{FF2B5EF4-FFF2-40B4-BE49-F238E27FC236}">
                <a16:creationId xmlns:a16="http://schemas.microsoft.com/office/drawing/2014/main" id="{8EBD195D-5B22-4FB4-B394-F9A7C9EED6BA}"/>
              </a:ext>
            </a:extLst>
          </p:cNvPr>
          <p:cNvPicPr>
            <a:picLocks noChangeAspect="1"/>
          </p:cNvPicPr>
          <p:nvPr userDrawn="1"/>
        </p:nvPicPr>
        <p:blipFill rotWithShape="1">
          <a:blip r:embed="rId3"/>
          <a:srcRect l="14160" r="25517"/>
          <a:stretch/>
        </p:blipFill>
        <p:spPr>
          <a:xfrm>
            <a:off x="5338687" y="0"/>
            <a:ext cx="6853314" cy="6858000"/>
          </a:xfrm>
          <a:prstGeom prst="rect">
            <a:avLst/>
          </a:prstGeom>
        </p:spPr>
      </p:pic>
    </p:spTree>
    <p:extLst>
      <p:ext uri="{BB962C8B-B14F-4D97-AF65-F5344CB8AC3E}">
        <p14:creationId xmlns:p14="http://schemas.microsoft.com/office/powerpoint/2010/main" val="463902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square  -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10" name="Picture 9" descr="A person sitting on a bed&#10;&#10;Description generated with high confidence">
            <a:extLst>
              <a:ext uri="{FF2B5EF4-FFF2-40B4-BE49-F238E27FC236}">
                <a16:creationId xmlns:a16="http://schemas.microsoft.com/office/drawing/2014/main" id="{1019B28A-756F-4999-9D5E-B358DDDFEB93}"/>
              </a:ext>
            </a:extLst>
          </p:cNvPr>
          <p:cNvPicPr>
            <a:picLocks noChangeAspect="1"/>
          </p:cNvPicPr>
          <p:nvPr userDrawn="1"/>
        </p:nvPicPr>
        <p:blipFill rotWithShape="1">
          <a:blip r:embed="rId3"/>
          <a:srcRect l="12082" r="21257"/>
          <a:stretch/>
        </p:blipFill>
        <p:spPr>
          <a:xfrm>
            <a:off x="5338689" y="0"/>
            <a:ext cx="6853312" cy="6854887"/>
          </a:xfrm>
          <a:prstGeom prst="rect">
            <a:avLst/>
          </a:prstGeom>
        </p:spPr>
      </p:pic>
    </p:spTree>
    <p:extLst>
      <p:ext uri="{BB962C8B-B14F-4D97-AF65-F5344CB8AC3E}">
        <p14:creationId xmlns:p14="http://schemas.microsoft.com/office/powerpoint/2010/main" val="252146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square - 4">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icture containing person, outdoor, ground, woman&#10;&#10;Description generated with high confidence">
            <a:extLst>
              <a:ext uri="{FF2B5EF4-FFF2-40B4-BE49-F238E27FC236}">
                <a16:creationId xmlns:a16="http://schemas.microsoft.com/office/drawing/2014/main" id="{25EE741C-A32A-4125-8B32-9B83C249B80C}"/>
              </a:ext>
            </a:extLst>
          </p:cNvPr>
          <p:cNvPicPr>
            <a:picLocks noChangeAspect="1"/>
          </p:cNvPicPr>
          <p:nvPr userDrawn="1"/>
        </p:nvPicPr>
        <p:blipFill rotWithShape="1">
          <a:blip r:embed="rId3"/>
          <a:srcRect l="26176" r="7251"/>
          <a:stretch/>
        </p:blipFill>
        <p:spPr>
          <a:xfrm>
            <a:off x="5338689" y="0"/>
            <a:ext cx="6853312" cy="6858000"/>
          </a:xfrm>
          <a:prstGeom prst="rect">
            <a:avLst/>
          </a:prstGeom>
        </p:spPr>
      </p:pic>
    </p:spTree>
    <p:extLst>
      <p:ext uri="{BB962C8B-B14F-4D97-AF65-F5344CB8AC3E}">
        <p14:creationId xmlns:p14="http://schemas.microsoft.com/office/powerpoint/2010/main" val="932703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square - 5">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erson posing for the camera&#10;&#10;Description generated with high confidence">
            <a:extLst>
              <a:ext uri="{FF2B5EF4-FFF2-40B4-BE49-F238E27FC236}">
                <a16:creationId xmlns:a16="http://schemas.microsoft.com/office/drawing/2014/main" id="{07C8E20C-4776-4DF3-BFB2-BC3B739F3756}"/>
              </a:ext>
            </a:extLst>
          </p:cNvPr>
          <p:cNvPicPr>
            <a:picLocks noChangeAspect="1"/>
          </p:cNvPicPr>
          <p:nvPr userDrawn="1"/>
        </p:nvPicPr>
        <p:blipFill rotWithShape="1">
          <a:blip r:embed="rId3"/>
          <a:srcRect l="36714" r="-1"/>
          <a:stretch/>
        </p:blipFill>
        <p:spPr>
          <a:xfrm>
            <a:off x="5331056" y="3113"/>
            <a:ext cx="6860944" cy="6854887"/>
          </a:xfrm>
          <a:prstGeom prst="rect">
            <a:avLst/>
          </a:prstGeom>
        </p:spPr>
      </p:pic>
    </p:spTree>
    <p:extLst>
      <p:ext uri="{BB962C8B-B14F-4D97-AF65-F5344CB8AC3E}">
        <p14:creationId xmlns:p14="http://schemas.microsoft.com/office/powerpoint/2010/main" val="256387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Footer Placeholder 2"/>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6" name="Date Placeholder 5"/>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408062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1" y="0"/>
            <a:ext cx="5668019" cy="6858000"/>
          </a:xfrm>
        </p:spPr>
        <p:txBody>
          <a:bodyPr anchor="ctr"/>
          <a:lstStyle>
            <a:lvl1pPr marL="0" indent="0">
              <a:buNone/>
              <a:defRPr/>
            </a:lvl1pPr>
          </a:lstStyle>
          <a:p>
            <a:r>
              <a:rPr lang="en-US"/>
              <a:t>Click to add Picture</a:t>
            </a:r>
          </a:p>
        </p:txBody>
      </p:sp>
      <p:sp>
        <p:nvSpPr>
          <p:cNvPr id="6" name="Rectangle 5"/>
          <p:cNvSpPr/>
          <p:nvPr userDrawn="1"/>
        </p:nvSpPr>
        <p:spPr bwMode="auto">
          <a:xfrm>
            <a:off x="5668302" y="0"/>
            <a:ext cx="6523697"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3"/>
          <p:cNvSpPr>
            <a:spLocks noGrp="1"/>
          </p:cNvSpPr>
          <p:nvPr>
            <p:ph type="sldNum" sz="quarter" idx="11"/>
          </p:nvPr>
        </p:nvSpPr>
        <p:spPr>
          <a:xfrm>
            <a:off x="11743788" y="6445299"/>
            <a:ext cx="235446" cy="327980"/>
          </a:xfrm>
        </p:spPr>
        <p:txBody>
          <a:bodyPr/>
          <a:lstStyle>
            <a:lvl1pPr>
              <a:defRPr>
                <a:solidFill>
                  <a:schemeClr val="bg1"/>
                </a:solidFill>
              </a:defRPr>
            </a:lvl1pPr>
          </a:lstStyle>
          <a:p>
            <a:fld id="{A64EE09E-D5B7-40B0-9125-FC5EF6416E15}" type="slidenum">
              <a:rPr lang="en-US" smtClean="0"/>
              <a:pPr/>
              <a:t>‹#›</a:t>
            </a:fld>
            <a:endParaRPr lang="en-US"/>
          </a:p>
        </p:txBody>
      </p:sp>
      <p:sp>
        <p:nvSpPr>
          <p:cNvPr id="5" name="Title 1"/>
          <p:cNvSpPr>
            <a:spLocks noGrp="1"/>
          </p:cNvSpPr>
          <p:nvPr>
            <p:ph type="title"/>
          </p:nvPr>
        </p:nvSpPr>
        <p:spPr>
          <a:xfrm>
            <a:off x="0" y="491414"/>
            <a:ext cx="12192000" cy="882105"/>
          </a:xfrm>
          <a:solidFill>
            <a:srgbClr val="0078D7">
              <a:alpha val="90000"/>
            </a:srgbClr>
          </a:solidFill>
        </p:spPr>
        <p:txBody>
          <a:bodyPr lIns="548640"/>
          <a:lstStyle>
            <a:lvl1pPr marL="5322294" indent="0">
              <a:defRPr>
                <a:solidFill>
                  <a:schemeClr val="bg1"/>
                </a:solidFill>
              </a:defRPr>
            </a:lvl1pPr>
          </a:lstStyle>
          <a:p>
            <a:pPr marL="5429250"/>
            <a:r>
              <a:rPr lang="en-US">
                <a:solidFill>
                  <a:schemeClr val="bg1"/>
                </a:solidFill>
              </a:rPr>
              <a:t>Click to edit Master title style</a:t>
            </a:r>
            <a:endParaRPr lang="en-IN">
              <a:solidFill>
                <a:schemeClr val="bg1"/>
              </a:solidFill>
            </a:endParaRPr>
          </a:p>
        </p:txBody>
      </p:sp>
      <p:sp>
        <p:nvSpPr>
          <p:cNvPr id="8" name="Text Placeholder 7"/>
          <p:cNvSpPr>
            <a:spLocks noGrp="1"/>
          </p:cNvSpPr>
          <p:nvPr>
            <p:ph type="body" sz="quarter" idx="12" hasCustomPrompt="1"/>
          </p:nvPr>
        </p:nvSpPr>
        <p:spPr>
          <a:xfrm>
            <a:off x="5668019" y="1531610"/>
            <a:ext cx="6075768" cy="4856323"/>
          </a:xfrm>
        </p:spPr>
        <p:txBody>
          <a:bodyPr/>
          <a:lstStyle>
            <a:lvl1pPr marL="448193" marR="0" indent="-448193" algn="l" defTabSz="914367" rtl="0" eaLnBrk="1" fontAlgn="auto" latinLnBrk="0" hangingPunct="1">
              <a:lnSpc>
                <a:spcPct val="100000"/>
              </a:lnSpc>
              <a:spcBef>
                <a:spcPts val="1765"/>
              </a:spcBef>
              <a:spcAft>
                <a:spcPts val="0"/>
              </a:spcAft>
              <a:buClrTx/>
              <a:buSzPct val="90000"/>
              <a:buFont typeface="+mj-lt"/>
              <a:buAutoNum type="arabicPeriod"/>
              <a:tabLst/>
              <a:defRPr sz="313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p:txBody>
      </p:sp>
      <p:sp>
        <p:nvSpPr>
          <p:cNvPr id="2" name="Date Placeholder 1"/>
          <p:cNvSpPr>
            <a:spLocks noGrp="1"/>
          </p:cNvSpPr>
          <p:nvPr>
            <p:ph type="dt" sz="half" idx="13"/>
          </p:nvPr>
        </p:nvSpPr>
        <p:spPr/>
        <p:txBody>
          <a:bodyPr/>
          <a:lstStyle>
            <a:lvl1pPr>
              <a:defRPr>
                <a:solidFill>
                  <a:schemeClr val="bg1"/>
                </a:solidFill>
              </a:defRPr>
            </a:lvl1pPr>
          </a:lstStyle>
          <a:p>
            <a:endParaRPr lang="en-US"/>
          </a:p>
        </p:txBody>
      </p:sp>
      <p:sp>
        <p:nvSpPr>
          <p:cNvPr id="7" name="Footer Placeholder 6"/>
          <p:cNvSpPr>
            <a:spLocks noGrp="1"/>
          </p:cNvSpPr>
          <p:nvPr>
            <p:ph type="ftr" sz="quarter" idx="14"/>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3926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p:txBody>
          <a:bodyPr/>
          <a:lstStyle/>
          <a:p>
            <a:endParaRPr lang="en-US"/>
          </a:p>
        </p:txBody>
      </p:sp>
      <p:sp>
        <p:nvSpPr>
          <p:cNvPr id="9" name="Picture Placeholder 8"/>
          <p:cNvSpPr>
            <a:spLocks noGrp="1"/>
          </p:cNvSpPr>
          <p:nvPr>
            <p:ph type="pic" sz="quarter" idx="18" hasCustomPrompt="1"/>
          </p:nvPr>
        </p:nvSpPr>
        <p:spPr>
          <a:xfrm>
            <a:off x="6167717"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37943"/>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27598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p:txBody>
          <a:body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268126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403254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37752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249637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p:txBody>
          <a:body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112925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p:txBody>
          <a:body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6331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250237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5241595" cy="6858000"/>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Date Placeholder 5"/>
          <p:cNvSpPr>
            <a:spLocks noGrp="1"/>
          </p:cNvSpPr>
          <p:nvPr>
            <p:ph type="dt" sz="half" idx="12"/>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448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p>
            <a:fld id="{A64EE09E-D5B7-40B0-9125-FC5EF6416E15}" type="slidenum">
              <a:rPr lang="en-US" smtClean="0"/>
              <a:pPr/>
              <a:t>‹#›</a:t>
            </a:fld>
            <a:endParaRPr lang="en-US"/>
          </a:p>
        </p:txBody>
      </p:sp>
      <p:sp>
        <p:nvSpPr>
          <p:cNvPr id="2" name="Date Placeholder 1"/>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407918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p:txBody>
          <a:bodyPr/>
          <a:lstStyle/>
          <a:p>
            <a:endParaRPr lang="en-US"/>
          </a:p>
        </p:txBody>
      </p:sp>
      <p:sp>
        <p:nvSpPr>
          <p:cNvPr id="15" name="Slide Number Placeholder 14"/>
          <p:cNvSpPr>
            <a:spLocks noGrp="1"/>
          </p:cNvSpPr>
          <p:nvPr>
            <p:ph type="sldNum" sz="quarter" idx="18"/>
          </p:nvPr>
        </p:nvSpPr>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15508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299965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37447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253546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9111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191130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385070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9312235-47D3-4E76-AD35-C16F237259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227601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224755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p:txBody>
          <a:body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4284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6095970" y="6533882"/>
            <a:ext cx="65" cy="150811"/>
          </a:xfrm>
        </p:spPr>
        <p:txBody>
          <a:bodyPr/>
          <a:lstStyle/>
          <a:p>
            <a:endParaRPr lang="en-US"/>
          </a:p>
        </p:txBody>
      </p:sp>
      <p:sp>
        <p:nvSpPr>
          <p:cNvPr id="7" name="Slide Number Placeholder 3"/>
          <p:cNvSpPr>
            <a:spLocks noGrp="1"/>
          </p:cNvSpPr>
          <p:nvPr>
            <p:ph type="sldNum" sz="quarter" idx="13"/>
          </p:nvPr>
        </p:nvSpPr>
        <p:spPr>
          <a:xfrm>
            <a:off x="11743788" y="6445299"/>
            <a:ext cx="235446" cy="327980"/>
          </a:xfr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322105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6095970" y="6533882"/>
            <a:ext cx="65" cy="150811"/>
          </a:xfrm>
        </p:spPr>
        <p:txBody>
          <a:bodyPr/>
          <a:lstStyle/>
          <a:p>
            <a:endParaRPr lang="en-US"/>
          </a:p>
        </p:txBody>
      </p:sp>
      <p:sp>
        <p:nvSpPr>
          <p:cNvPr id="8" name="Slide Number Placeholder 3"/>
          <p:cNvSpPr>
            <a:spLocks noGrp="1"/>
          </p:cNvSpPr>
          <p:nvPr>
            <p:ph type="sldNum" sz="quarter" idx="13"/>
          </p:nvPr>
        </p:nvSpPr>
        <p:spPr>
          <a:xfrm>
            <a:off x="11743788" y="6445299"/>
            <a:ext cx="235446" cy="327980"/>
          </a:xfr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111798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p:txBody>
          <a:bodyPr/>
          <a:lstStyle/>
          <a:p>
            <a:endParaRPr lang="en-US"/>
          </a:p>
        </p:txBody>
      </p:sp>
      <p:sp>
        <p:nvSpPr>
          <p:cNvPr id="8" name="Slide Number Placeholder 7"/>
          <p:cNvSpPr>
            <a:spLocks noGrp="1"/>
          </p:cNvSpPr>
          <p:nvPr>
            <p:ph type="sldNum" sz="quarter" idx="13"/>
          </p:nvPr>
        </p:nvSpPr>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149635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89945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5623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7" name="Date Placeholder 6"/>
          <p:cNvSpPr>
            <a:spLocks noGrp="1"/>
          </p:cNvSpPr>
          <p:nvPr>
            <p:ph type="dt" sz="half" idx="13"/>
          </p:nvPr>
        </p:nvSpPr>
        <p:spPr/>
        <p:txBody>
          <a:bodyPr/>
          <a:lstStyle/>
          <a:p>
            <a:endParaRPr lang="en-US"/>
          </a:p>
        </p:txBody>
      </p:sp>
      <p:sp>
        <p:nvSpPr>
          <p:cNvPr id="8" name="Footer Placeholder 7"/>
          <p:cNvSpPr>
            <a:spLocks noGrp="1"/>
          </p:cNvSpPr>
          <p:nvPr>
            <p:ph type="ftr" sz="quarter" idx="14"/>
          </p:nvPr>
        </p:nvSpPr>
        <p:spPr/>
        <p:txBody>
          <a:bodyPr/>
          <a:lstStyle/>
          <a:p>
            <a:endParaRPr lang="en-US"/>
          </a:p>
        </p:txBody>
      </p:sp>
      <p:sp>
        <p:nvSpPr>
          <p:cNvPr id="9" name="Slide Number Placeholder 8"/>
          <p:cNvSpPr>
            <a:spLocks noGrp="1"/>
          </p:cNvSpPr>
          <p:nvPr>
            <p:ph type="sldNum" sz="quarter" idx="15"/>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5354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49911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419898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780758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6095970" y="6533882"/>
            <a:ext cx="65" cy="150811"/>
          </a:xfrm>
        </p:spPr>
        <p:txBody>
          <a:bodyPr/>
          <a:lstStyle/>
          <a:p>
            <a:endParaRPr lang="en-US"/>
          </a:p>
        </p:txBody>
      </p:sp>
      <p:sp>
        <p:nvSpPr>
          <p:cNvPr id="3" name="Slide Number Placeholder 3"/>
          <p:cNvSpPr>
            <a:spLocks noGrp="1"/>
          </p:cNvSpPr>
          <p:nvPr>
            <p:ph type="sldNum" sz="quarter" idx="11"/>
          </p:nvPr>
        </p:nvSpPr>
        <p:spPr>
          <a:xfrm>
            <a:off x="11743788" y="6445299"/>
            <a:ext cx="235446" cy="327980"/>
          </a:xfrm>
        </p:spPr>
        <p:txBody>
          <a:bodyPr/>
          <a:lstStyle/>
          <a:p>
            <a:fld id="{A64EE09E-D5B7-40B0-9125-FC5EF6416E15}" type="slidenum">
              <a:rPr lang="en-US" smtClean="0"/>
              <a:pPr/>
              <a:t>‹#›</a:t>
            </a:fld>
            <a:endParaRPr lang="en-US"/>
          </a:p>
        </p:txBody>
      </p:sp>
      <p:sp>
        <p:nvSpPr>
          <p:cNvPr id="4" name="Date Placeholder 3"/>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88361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6095970" y="6533882"/>
            <a:ext cx="65" cy="150811"/>
          </a:xfrm>
        </p:spPr>
        <p:txBody>
          <a:bodyPr/>
          <a:lstStyle/>
          <a:p>
            <a:endParaRPr lang="en-US"/>
          </a:p>
        </p:txBody>
      </p:sp>
      <p:sp>
        <p:nvSpPr>
          <p:cNvPr id="3" name="Slide Number Placeholder 3"/>
          <p:cNvSpPr>
            <a:spLocks noGrp="1"/>
          </p:cNvSpPr>
          <p:nvPr>
            <p:ph type="sldNum" sz="quarter" idx="11"/>
          </p:nvPr>
        </p:nvSpPr>
        <p:spPr>
          <a:xfrm>
            <a:off x="11743788" y="6445299"/>
            <a:ext cx="235446" cy="327980"/>
          </a:xfrm>
        </p:spPr>
        <p:txBody>
          <a:bodyPr/>
          <a:lstStyle/>
          <a:p>
            <a:fld id="{A64EE09E-D5B7-40B0-9125-FC5EF6416E15}" type="slidenum">
              <a:rPr lang="en-US" smtClean="0"/>
              <a:pPr/>
              <a:t>‹#›</a:t>
            </a:fld>
            <a:endParaRPr lang="en-US"/>
          </a:p>
        </p:txBody>
      </p:sp>
      <p:sp>
        <p:nvSpPr>
          <p:cNvPr id="4" name="Date Placeholder 3"/>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604614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2"/>
          <p:cNvSpPr>
            <a:spLocks noGrp="1"/>
          </p:cNvSpPr>
          <p:nvPr>
            <p:ph type="ftr" sz="quarter" idx="3"/>
          </p:nvPr>
        </p:nvSpPr>
        <p:spPr>
          <a:xfrm>
            <a:off x="6095970" y="6533882"/>
            <a:ext cx="65" cy="150811"/>
          </a:xfrm>
          <a:prstGeom prst="rect">
            <a:avLst/>
          </a:prstGeom>
        </p:spPr>
        <p:txBody>
          <a:bodyPr vert="horz" wrap="none" lIns="0" tIns="0" rIns="0" bIns="0" rtlCol="0" anchor="ctr">
            <a:spAutoFit/>
          </a:bodyPr>
          <a:lstStyle>
            <a:lvl1pPr algn="ctr">
              <a:defRPr sz="980">
                <a:solidFill>
                  <a:schemeClr val="tx1"/>
                </a:solidFill>
              </a:defRPr>
            </a:lvl1pPr>
          </a:lstStyle>
          <a:p>
            <a:endParaRPr lang="en-US"/>
          </a:p>
        </p:txBody>
      </p:sp>
      <p:sp>
        <p:nvSpPr>
          <p:cNvPr id="9" name="Slide Number Placeholder 5"/>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4" name="Date Placeholder 3"/>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263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13954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760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Usage_Guideline_Slide">
    <p:spTree>
      <p:nvGrpSpPr>
        <p:cNvPr id="1" name=""/>
        <p:cNvGrpSpPr/>
        <p:nvPr/>
      </p:nvGrpSpPr>
      <p:grpSpPr>
        <a:xfrm>
          <a:off x="0" y="0"/>
          <a:ext cx="0" cy="0"/>
          <a:chOff x="0" y="0"/>
          <a:chExt cx="0" cy="0"/>
        </a:xfrm>
      </p:grpSpPr>
      <p:sp>
        <p:nvSpPr>
          <p:cNvPr id="13" name="Rectangle 12"/>
          <p:cNvSpPr/>
          <p:nvPr userDrawn="1"/>
        </p:nvSpPr>
        <p:spPr bwMode="auto">
          <a:xfrm>
            <a:off x="2359153" y="5632704"/>
            <a:ext cx="9832848" cy="122529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4" name="TextBox 13"/>
          <p:cNvSpPr txBox="1"/>
          <p:nvPr userDrawn="1"/>
        </p:nvSpPr>
        <p:spPr>
          <a:xfrm>
            <a:off x="269241" y="283465"/>
            <a:ext cx="9336505" cy="904863"/>
          </a:xfrm>
          <a:prstGeom prst="rect">
            <a:avLst/>
          </a:prstGeom>
        </p:spPr>
        <p:txBody>
          <a:bodyPr vert="horz" wrap="square" lIns="182854" tIns="91427" rIns="182854" bIns="91427" rtlCol="0" anchor="t" anchorCtr="0">
            <a:noAutofit/>
          </a:bodyPr>
          <a:lstStyle>
            <a:lvl1pPr defTabSz="914367">
              <a:lnSpc>
                <a:spcPct val="90000"/>
              </a:lnSpc>
              <a:spcBef>
                <a:spcPct val="0"/>
              </a:spcBef>
              <a:buNone/>
              <a:defRPr lang="en-US" sz="4400" b="0" cap="none" spc="-100" baseline="0" dirty="0" smtClean="0">
                <a:ln w="3175">
                  <a:noFill/>
                </a:ln>
                <a:solidFill>
                  <a:schemeClr val="accent5"/>
                </a:solidFill>
                <a:effectLst/>
                <a:latin typeface="+mj-lt"/>
                <a:cs typeface="Segoe UI" pitchFamily="34" charset="0"/>
              </a:defRPr>
            </a:lvl1pPr>
          </a:lstStyle>
          <a:p>
            <a:pPr lvl="0"/>
            <a:r>
              <a:rPr lang="en-US" sz="4313"/>
              <a:t>Microsoft brand guidelines</a:t>
            </a:r>
          </a:p>
        </p:txBody>
      </p:sp>
      <p:sp>
        <p:nvSpPr>
          <p:cNvPr id="16" name="TextBox 15"/>
          <p:cNvSpPr txBox="1"/>
          <p:nvPr userDrawn="1"/>
        </p:nvSpPr>
        <p:spPr>
          <a:xfrm>
            <a:off x="278156" y="1213844"/>
            <a:ext cx="4287022" cy="1295571"/>
          </a:xfrm>
          <a:prstGeom prst="rect">
            <a:avLst/>
          </a:prstGeom>
          <a:noFill/>
        </p:spPr>
        <p:txBody>
          <a:bodyPr wrap="square" lIns="182854" tIns="146284" rIns="182854" bIns="146284" rtlCol="0">
            <a:spAutoFit/>
          </a:bodyPr>
          <a:lstStyle/>
          <a:p>
            <a:pPr>
              <a:lnSpc>
                <a:spcPct val="90000"/>
              </a:lnSpc>
              <a:spcAft>
                <a:spcPts val="600"/>
              </a:spcAft>
            </a:pPr>
            <a:r>
              <a:rPr lang="en-US" sz="1765" b="1">
                <a:solidFill>
                  <a:schemeClr val="accent5">
                    <a:lumMod val="75000"/>
                  </a:schemeClr>
                </a:solidFill>
                <a:latin typeface="Segoe UI" charset="0"/>
                <a:ea typeface="Segoe UI" charset="0"/>
                <a:cs typeface="Segoe UI" charset="0"/>
              </a:rPr>
              <a:t>Looking for more </a:t>
            </a:r>
            <a:br>
              <a:rPr lang="en-US" sz="1765" b="1">
                <a:solidFill>
                  <a:schemeClr val="accent5">
                    <a:lumMod val="75000"/>
                  </a:schemeClr>
                </a:solidFill>
                <a:latin typeface="Segoe UI" charset="0"/>
                <a:ea typeface="Segoe UI" charset="0"/>
                <a:cs typeface="Segoe UI" charset="0"/>
              </a:rPr>
            </a:br>
            <a:r>
              <a:rPr lang="en-US" sz="1765" b="1">
                <a:solidFill>
                  <a:schemeClr val="accent5">
                    <a:lumMod val="75000"/>
                  </a:schemeClr>
                </a:solidFill>
                <a:latin typeface="Segoe UI" charset="0"/>
                <a:ea typeface="Segoe UI" charset="0"/>
                <a:cs typeface="Segoe UI" charset="0"/>
              </a:rPr>
              <a:t>slide resources?</a:t>
            </a:r>
          </a:p>
          <a:p>
            <a:pPr>
              <a:lnSpc>
                <a:spcPct val="90000"/>
              </a:lnSpc>
              <a:spcAft>
                <a:spcPts val="600"/>
              </a:spcAft>
            </a:pPr>
            <a:r>
              <a:rPr lang="en-US" sz="1568">
                <a:solidFill>
                  <a:schemeClr val="accent5">
                    <a:lumMod val="75000"/>
                  </a:schemeClr>
                </a:solidFill>
              </a:rPr>
              <a:t>Brand Central has more guidelines </a:t>
            </a:r>
            <a:br>
              <a:rPr lang="en-US" sz="1568">
                <a:solidFill>
                  <a:schemeClr val="accent5">
                    <a:lumMod val="75000"/>
                  </a:schemeClr>
                </a:solidFill>
              </a:rPr>
            </a:br>
            <a:r>
              <a:rPr lang="en-US" sz="1568">
                <a:solidFill>
                  <a:schemeClr val="accent5">
                    <a:lumMod val="75000"/>
                  </a:schemeClr>
                </a:solidFill>
              </a:rPr>
              <a:t>and tools for use online.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686" r="11308" b="2412"/>
          <a:stretch/>
        </p:blipFill>
        <p:spPr>
          <a:xfrm>
            <a:off x="5029201" y="1364351"/>
            <a:ext cx="6895880" cy="4376198"/>
          </a:xfrm>
          <a:prstGeom prst="rect">
            <a:avLst/>
          </a:prstGeom>
          <a:ln>
            <a:solidFill>
              <a:schemeClr val="tx1"/>
            </a:solidFill>
          </a:ln>
        </p:spPr>
      </p:pic>
    </p:spTree>
    <p:extLst>
      <p:ext uri="{BB962C8B-B14F-4D97-AF65-F5344CB8AC3E}">
        <p14:creationId xmlns:p14="http://schemas.microsoft.com/office/powerpoint/2010/main" val="92925612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6391" y="1434373"/>
            <a:ext cx="11018520" cy="860012"/>
          </a:xfrm>
        </p:spPr>
        <p:txBody>
          <a:bodyPr wrap="square">
            <a:noAutofit/>
          </a:bodyPr>
          <a:lstStyle>
            <a:lvl1pPr marL="0" indent="0">
              <a:buNone/>
              <a:defRPr sz="1600"/>
            </a:lvl1pPr>
            <a:lvl2pPr marL="121911" indent="0">
              <a:buNone/>
              <a:defRPr sz="1200"/>
            </a:lvl2pPr>
            <a:lvl3pPr marL="243820" indent="0">
              <a:buNone/>
              <a:defRPr/>
            </a:lvl3pPr>
            <a:lvl4pPr marL="365730" indent="0">
              <a:buNone/>
              <a:defRPr/>
            </a:lvl4pPr>
            <a:lvl5pPr marL="48764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F78B01C-D1B2-4B9E-A81B-6E6A4130E4CC}"/>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95478784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09">
          <p15:clr>
            <a:srgbClr val="5ACBF0"/>
          </p15:clr>
        </p15:guide>
        <p15:guide id="4" orient="horz" pos="254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860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BD6B1CF7-B30A-4666-A654-8273904B7F9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87852789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2"/>
            <a:ext cx="5212080" cy="860012"/>
          </a:xfrm>
        </p:spPr>
        <p:txBody>
          <a:bodyPr wrap="square">
            <a:spAutoFit/>
          </a:bodyPr>
          <a:lstStyle>
            <a:lvl1pPr marL="0" indent="0">
              <a:spcBef>
                <a:spcPts val="653"/>
              </a:spcBef>
              <a:buClr>
                <a:schemeClr val="tx1"/>
              </a:buClr>
              <a:buFont typeface="Wingdings" panose="05000000000000000000" pitchFamily="2" charset="2"/>
              <a:buNone/>
              <a:defRPr sz="1493" b="0">
                <a:latin typeface="Segoe UI Semilight" panose="020B0402040204020203" pitchFamily="34" charset="0"/>
                <a:cs typeface="Segoe UI Semilight" panose="020B0402040204020203" pitchFamily="34" charset="0"/>
              </a:defRPr>
            </a:lvl1pPr>
            <a:lvl2pPr marL="136302" indent="0">
              <a:buFont typeface="Wingdings" panose="05000000000000000000" pitchFamily="2" charset="2"/>
              <a:buNone/>
              <a:defRPr sz="1067" b="0"/>
            </a:lvl2pPr>
            <a:lvl3pPr marL="240434" indent="0">
              <a:buFont typeface="Wingdings" panose="05000000000000000000" pitchFamily="2" charset="2"/>
              <a:buNone/>
              <a:tabLst/>
              <a:defRPr sz="854" b="0"/>
            </a:lvl3pPr>
            <a:lvl4pPr marL="347952" indent="0">
              <a:buFont typeface="Wingdings" panose="05000000000000000000" pitchFamily="2" charset="2"/>
              <a:buNone/>
              <a:defRPr sz="747" b="0"/>
            </a:lvl4pPr>
            <a:lvl5pPr marL="455470" indent="0">
              <a:buFont typeface="Wingdings" panose="05000000000000000000" pitchFamily="2" charset="2"/>
              <a:buNone/>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2"/>
            <a:ext cx="5212080" cy="860012"/>
          </a:xfrm>
        </p:spPr>
        <p:txBody>
          <a:bodyPr wrap="square">
            <a:spAutoFit/>
          </a:bodyPr>
          <a:lstStyle>
            <a:lvl1pPr marL="0" indent="0">
              <a:spcBef>
                <a:spcPts val="653"/>
              </a:spcBef>
              <a:buClr>
                <a:schemeClr val="tx1"/>
              </a:buClr>
              <a:buFont typeface="Wingdings" panose="05000000000000000000" pitchFamily="2" charset="2"/>
              <a:buNone/>
              <a:defRPr sz="1493" b="0">
                <a:latin typeface="Segoe UI Semilight" panose="020B0402040204020203" pitchFamily="34" charset="0"/>
                <a:cs typeface="Segoe UI Semilight" panose="020B0402040204020203" pitchFamily="34" charset="0"/>
              </a:defRPr>
            </a:lvl1pPr>
            <a:lvl2pPr marL="136302" indent="0">
              <a:buFont typeface="Wingdings" panose="05000000000000000000" pitchFamily="2" charset="2"/>
              <a:buNone/>
              <a:defRPr sz="1067" b="0"/>
            </a:lvl2pPr>
            <a:lvl3pPr marL="240434" indent="0">
              <a:buFont typeface="Wingdings" panose="05000000000000000000" pitchFamily="2" charset="2"/>
              <a:buNone/>
              <a:tabLst/>
              <a:defRPr sz="854" b="0"/>
            </a:lvl3pPr>
            <a:lvl4pPr marL="347952" indent="0">
              <a:buFont typeface="Wingdings" panose="05000000000000000000" pitchFamily="2" charset="2"/>
              <a:buNone/>
              <a:defRPr sz="747" b="0"/>
            </a:lvl4pPr>
            <a:lvl5pPr marL="455470" indent="0">
              <a:buFont typeface="Wingdings" panose="05000000000000000000" pitchFamily="2" charset="2"/>
              <a:buNone/>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D22D0DE9-9E4F-4A3D-BFAB-DC4052500F00}"/>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241360409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3"/>
            <a:ext cx="5212080" cy="860012"/>
          </a:xfrm>
        </p:spPr>
        <p:txBody>
          <a:bodyPr wrap="square">
            <a:spAutoFit/>
          </a:bodyPr>
          <a:lstStyle>
            <a:lvl1pPr marL="123603" indent="-123603">
              <a:spcBef>
                <a:spcPts val="653"/>
              </a:spcBef>
              <a:buClr>
                <a:schemeClr val="tx1"/>
              </a:buClr>
              <a:buFont typeface="Wingdings" panose="05000000000000000000" pitchFamily="2" charset="2"/>
              <a:buChar char=""/>
              <a:defRPr sz="1493" b="0">
                <a:latin typeface="Segoe UI Semilight" panose="020B0402040204020203" pitchFamily="34" charset="0"/>
                <a:cs typeface="Segoe UI Semilight" panose="020B0402040204020203" pitchFamily="34" charset="0"/>
              </a:defRPr>
            </a:lvl1pPr>
            <a:lvl2pPr marL="227736" indent="-91432">
              <a:buFont typeface="Wingdings" panose="05000000000000000000" pitchFamily="2" charset="2"/>
              <a:buChar char=""/>
              <a:defRPr sz="1067" b="0"/>
            </a:lvl2pPr>
            <a:lvl3pPr marL="341180" indent="-100746">
              <a:buFont typeface="Wingdings" panose="05000000000000000000" pitchFamily="2" charset="2"/>
              <a:buChar char=""/>
              <a:tabLst/>
              <a:defRPr sz="854" b="0"/>
            </a:lvl3pPr>
            <a:lvl4pPr marL="441924" indent="-93973">
              <a:buFont typeface="Wingdings" panose="05000000000000000000" pitchFamily="2" charset="2"/>
              <a:buChar char=""/>
              <a:defRPr sz="747" b="0"/>
            </a:lvl4pPr>
            <a:lvl5pPr marL="546056" indent="-90587">
              <a:buFont typeface="Wingdings" panose="05000000000000000000" pitchFamily="2" charset="2"/>
              <a:buChar char=""/>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3"/>
            <a:ext cx="5212080" cy="860012"/>
          </a:xfrm>
        </p:spPr>
        <p:txBody>
          <a:bodyPr wrap="square">
            <a:spAutoFit/>
          </a:bodyPr>
          <a:lstStyle>
            <a:lvl1pPr marL="123603" indent="-123603">
              <a:spcBef>
                <a:spcPts val="653"/>
              </a:spcBef>
              <a:buClr>
                <a:schemeClr val="tx1"/>
              </a:buClr>
              <a:buFont typeface="Wingdings" panose="05000000000000000000" pitchFamily="2" charset="2"/>
              <a:buChar char=""/>
              <a:defRPr sz="1493" b="0">
                <a:latin typeface="Segoe UI Semilight" panose="020B0402040204020203" pitchFamily="34" charset="0"/>
                <a:cs typeface="Segoe UI Semilight" panose="020B0402040204020203" pitchFamily="34" charset="0"/>
              </a:defRPr>
            </a:lvl1pPr>
            <a:lvl2pPr marL="227736" indent="-91432">
              <a:buFont typeface="Wingdings" panose="05000000000000000000" pitchFamily="2" charset="2"/>
              <a:buChar char=""/>
              <a:defRPr sz="1067" b="0"/>
            </a:lvl2pPr>
            <a:lvl3pPr marL="341180" indent="-100746">
              <a:buFont typeface="Wingdings" panose="05000000000000000000" pitchFamily="2" charset="2"/>
              <a:buChar char=""/>
              <a:tabLst/>
              <a:defRPr sz="854" b="0"/>
            </a:lvl3pPr>
            <a:lvl4pPr marL="441924" indent="-93973">
              <a:buFont typeface="Wingdings" panose="05000000000000000000" pitchFamily="2" charset="2"/>
              <a:buChar char=""/>
              <a:defRPr sz="747" b="0"/>
            </a:lvl4pPr>
            <a:lvl5pPr marL="546056" indent="-90587">
              <a:buFont typeface="Wingdings" panose="05000000000000000000" pitchFamily="2" charset="2"/>
              <a:buChar char=""/>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925C5CC9-6B80-4E45-8FA4-80B1B21D7F47}"/>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2766483566"/>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401DC771-E92A-4E5A-845F-333B6073F03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49810573"/>
      </p:ext>
    </p:extLst>
  </p:cSld>
  <p:clrMapOvr>
    <a:masterClrMapping/>
  </p:clrMapOvr>
  <p:transition>
    <p:fade/>
  </p:transition>
  <p:extLst>
    <p:ext uri="{DCECCB84-F9BA-43D5-87BE-67443E8EF086}">
      <p15:sldGuideLst xmlns:p15="http://schemas.microsoft.com/office/powerpoint/2012/main">
        <p15:guide id="3" orient="horz" pos="1800">
          <p15:clr>
            <a:srgbClr val="5ACBF0"/>
          </p15:clr>
        </p15:guide>
        <p15:guide id="4" orient="horz" pos="2552">
          <p15:clr>
            <a:srgbClr val="5ACBF0"/>
          </p15:clr>
        </p15:guide>
        <p15:guide id="5" orient="horz" pos="57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5B7EB9AC-0A82-46B0-814E-FABBE11493E2}"/>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563048350"/>
      </p:ext>
    </p:extLst>
  </p:cSld>
  <p:clrMapOvr>
    <a:masterClrMapping/>
  </p:clrMapOvr>
  <p:transition>
    <p:fade/>
  </p:transition>
  <p:extLst>
    <p:ext uri="{DCECCB84-F9BA-43D5-87BE-67443E8EF086}">
      <p15:sldGuideLst xmlns:p15="http://schemas.microsoft.com/office/powerpoint/2012/main">
        <p15:guide id="6" pos="1557">
          <p15:clr>
            <a:srgbClr val="A4A3A4"/>
          </p15:clr>
        </p15:guide>
        <p15:guide id="7" pos="1924">
          <p15:clr>
            <a:srgbClr val="A4A3A4"/>
          </p15:clr>
        </p15:guide>
        <p15:guide id="8" pos="2747">
          <p15:clr>
            <a:srgbClr val="A4A3A4"/>
          </p15:clr>
        </p15:guide>
        <p15:guide id="9" pos="3112">
          <p15:clr>
            <a:srgbClr val="A4A3A4"/>
          </p15:clr>
        </p15:guide>
        <p15:guide id="10" pos="3935">
          <p15:clr>
            <a:srgbClr val="A4A3A4"/>
          </p15:clr>
        </p15:guide>
        <p15:guide id="11" pos="4300">
          <p15:clr>
            <a:srgbClr val="A4A3A4"/>
          </p15:clr>
        </p15:guide>
        <p15:guide id="12" pos="5122">
          <p15:clr>
            <a:srgbClr val="A4A3A4"/>
          </p15:clr>
        </p15:guide>
        <p15:guide id="13" pos="5488">
          <p15:clr>
            <a:srgbClr val="A4A3A4"/>
          </p15:clr>
        </p15:guide>
        <p15:guide id="14" pos="6311">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3">
          <p15:clr>
            <a:srgbClr val="A4A3A4"/>
          </p15:clr>
        </p15:guide>
        <p15:guide id="21" pos="10240">
          <p15:clr>
            <a:srgbClr val="A4A3A4"/>
          </p15:clr>
        </p15:guide>
        <p15:guide id="22" pos="11057">
          <p15:clr>
            <a:srgbClr val="A4A3A4"/>
          </p15:clr>
        </p15:guide>
        <p15:guide id="23" pos="11428">
          <p15:clr>
            <a:srgbClr val="A4A3A4"/>
          </p15:clr>
        </p15:guide>
        <p15:guide id="24" pos="12245">
          <p15:clr>
            <a:srgbClr val="A4A3A4"/>
          </p15:clr>
        </p15:guide>
        <p15:guide id="25" pos="12616">
          <p15:clr>
            <a:srgbClr val="A4A3A4"/>
          </p15:clr>
        </p15:guide>
        <p15:guide id="26" pos="13433">
          <p15:clr>
            <a:srgbClr val="A4A3A4"/>
          </p15:clr>
        </p15:guide>
        <p15:guide id="27" pos="13800">
          <p15:clr>
            <a:srgbClr val="A4A3A4"/>
          </p15:clr>
        </p15:guide>
        <p15:guide id="28" orient="horz" pos="1809">
          <p15:clr>
            <a:srgbClr val="5ACBF0"/>
          </p15:clr>
        </p15:guide>
        <p15:guide id="29" orient="horz" pos="2543">
          <p15:clr>
            <a:srgbClr val="5ACBF0"/>
          </p15:clr>
        </p15:guide>
        <p15:guide id="30" orient="horz" pos="57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3" y="457201"/>
            <a:ext cx="5508420" cy="228845"/>
          </a:xfrm>
        </p:spPr>
        <p:txBody>
          <a:bodyPr tIns="64008"/>
          <a:lstStyle>
            <a:lvl1pPr>
              <a:defRPr sz="1067"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07D96341-A42A-435D-9127-1F2631FFE84B}"/>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557381780"/>
      </p:ext>
    </p:extLst>
  </p:cSld>
  <p:clrMapOvr>
    <a:masterClrMapping/>
  </p:clrMapOvr>
  <p:transition>
    <p:fade/>
  </p:transition>
  <p:extLst>
    <p:ext uri="{DCECCB84-F9BA-43D5-87BE-67443E8EF086}">
      <p15:sldGuideLst xmlns:p15="http://schemas.microsoft.com/office/powerpoint/2012/main">
        <p15:guide id="6" pos="1557">
          <p15:clr>
            <a:srgbClr val="A4A3A4"/>
          </p15:clr>
        </p15:guide>
        <p15:guide id="7" pos="1924">
          <p15:clr>
            <a:srgbClr val="A4A3A4"/>
          </p15:clr>
        </p15:guide>
        <p15:guide id="8" pos="2747">
          <p15:clr>
            <a:srgbClr val="A4A3A4"/>
          </p15:clr>
        </p15:guide>
        <p15:guide id="9" pos="3112">
          <p15:clr>
            <a:srgbClr val="A4A3A4"/>
          </p15:clr>
        </p15:guide>
        <p15:guide id="10" pos="3935">
          <p15:clr>
            <a:srgbClr val="A4A3A4"/>
          </p15:clr>
        </p15:guide>
        <p15:guide id="11" pos="4300">
          <p15:clr>
            <a:srgbClr val="A4A3A4"/>
          </p15:clr>
        </p15:guide>
        <p15:guide id="12" pos="5122">
          <p15:clr>
            <a:srgbClr val="A4A3A4"/>
          </p15:clr>
        </p15:guide>
        <p15:guide id="13" pos="5488">
          <p15:clr>
            <a:srgbClr val="A4A3A4"/>
          </p15:clr>
        </p15:guide>
        <p15:guide id="14" pos="6311">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3">
          <p15:clr>
            <a:srgbClr val="A4A3A4"/>
          </p15:clr>
        </p15:guide>
        <p15:guide id="21" pos="10240">
          <p15:clr>
            <a:srgbClr val="A4A3A4"/>
          </p15:clr>
        </p15:guide>
        <p15:guide id="22" pos="11057">
          <p15:clr>
            <a:srgbClr val="A4A3A4"/>
          </p15:clr>
        </p15:guide>
        <p15:guide id="23" pos="11428">
          <p15:clr>
            <a:srgbClr val="A4A3A4"/>
          </p15:clr>
        </p15:guide>
        <p15:guide id="24" pos="12245">
          <p15:clr>
            <a:srgbClr val="A4A3A4"/>
          </p15:clr>
        </p15:guide>
        <p15:guide id="25" pos="12616">
          <p15:clr>
            <a:srgbClr val="A4A3A4"/>
          </p15:clr>
        </p15:guide>
        <p15:guide id="26" pos="13433">
          <p15:clr>
            <a:srgbClr val="A4A3A4"/>
          </p15:clr>
        </p15:guide>
        <p15:guide id="27" pos="13800">
          <p15:clr>
            <a:srgbClr val="A4A3A4"/>
          </p15:clr>
        </p15:guide>
        <p15:guide id="28" orient="horz" pos="1809">
          <p15:clr>
            <a:srgbClr val="5ACBF0"/>
          </p15:clr>
        </p15:guide>
        <p15:guide id="29" orient="horz" pos="2543">
          <p15:clr>
            <a:srgbClr val="5ACBF0"/>
          </p15:clr>
        </p15:guide>
        <p15:guide id="30" orient="horz" pos="57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3"/>
            <a:ext cx="11018520" cy="1017651"/>
          </a:xfrm>
        </p:spPr>
        <p:txBody>
          <a:bodyPr/>
          <a:lstStyle>
            <a:lvl1pPr marL="0" indent="0">
              <a:buNone/>
              <a:defRPr sz="149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184813" indent="0">
              <a:buNone/>
              <a:defRPr sz="128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311765" indent="0">
              <a:buNone/>
              <a:defRPr sz="10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434398" indent="0">
              <a:buNone/>
              <a:defRPr sz="96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560486" indent="0">
              <a:buNone/>
              <a:defRPr sz="96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46B17C5-65D0-4A58-9776-4FF2F0F5A8B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236365804"/>
      </p:ext>
    </p:extLst>
  </p:cSld>
  <p:clrMapOvr>
    <a:masterClrMapping/>
  </p:clrMapOvr>
  <p:transition>
    <p:fade/>
  </p:transition>
  <p:extLst>
    <p:ext uri="{DCECCB84-F9BA-43D5-87BE-67443E8EF086}">
      <p15:sldGuideLst xmlns:p15="http://schemas.microsoft.com/office/powerpoint/2012/main">
        <p15:guide id="1" orient="horz" pos="2544">
          <p15:clr>
            <a:srgbClr val="5ACBF0"/>
          </p15:clr>
        </p15:guide>
        <p15:guide id="2" orient="horz" pos="1809">
          <p15:clr>
            <a:srgbClr val="5ACBF0"/>
          </p15:clr>
        </p15:guide>
        <p15:guide id="3" orient="horz" pos="57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3" y="2838182"/>
            <a:ext cx="4161982" cy="295466"/>
          </a:xfrm>
        </p:spPr>
        <p:txBody>
          <a:bodyPr wrap="square" rIns="0" anchor="b">
            <a:spAutoFit/>
          </a:bodyPr>
          <a:lstStyle>
            <a:lvl1pPr>
              <a:lnSpc>
                <a:spcPct val="100000"/>
              </a:lnSpc>
              <a:defRPr sz="1920" b="0" spc="-26"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2" y="3535545"/>
            <a:ext cx="4162426" cy="164116"/>
          </a:xfrm>
        </p:spPr>
        <p:txBody>
          <a:bodyPr/>
          <a:lstStyle>
            <a:lvl1pPr marL="0" indent="0">
              <a:buNone/>
              <a:defRPr sz="1067">
                <a:latin typeface="+mn-lt"/>
              </a:defRPr>
            </a:lvl1pPr>
            <a:lvl2pPr marL="121911" indent="0">
              <a:buNone/>
              <a:defRPr/>
            </a:lvl2pPr>
            <a:lvl3pPr marL="243820" indent="0">
              <a:buNone/>
              <a:defRPr/>
            </a:lvl3pPr>
            <a:lvl4pPr marL="353032" indent="0">
              <a:buNone/>
              <a:defRPr/>
            </a:lvl4pPr>
            <a:lvl5pPr marL="45631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651AB5B6-4A12-46F0-92B7-0D3852A260AC}"/>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143846260"/>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6" orient="horz" pos="1808">
          <p15:clr>
            <a:srgbClr val="5ACBF0"/>
          </p15:clr>
        </p15:guide>
        <p15:guide id="7" orient="horz" pos="2552">
          <p15:clr>
            <a:srgbClr val="5ACBF0"/>
          </p15:clr>
        </p15:guide>
        <p15:guide id="8" orient="horz" pos="4452">
          <p15:clr>
            <a:srgbClr val="5ACBF0"/>
          </p15:clr>
        </p15:guide>
        <p15:guide id="10" pos="7458">
          <p15:clr>
            <a:srgbClr val="C35EA4"/>
          </p15:clr>
        </p15:guide>
        <p15:guide id="11" pos="5986">
          <p15:clr>
            <a:srgbClr val="5ACBF0"/>
          </p15:clr>
        </p15:guide>
        <p15:guide id="12" pos="708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9" y="3281270"/>
            <a:ext cx="4161982" cy="295466"/>
          </a:xfrm>
        </p:spPr>
        <p:txBody>
          <a:bodyPr wrap="square" rIns="0" anchor="ctr" anchorCtr="0">
            <a:spAutoFit/>
          </a:bodyPr>
          <a:lstStyle>
            <a:lvl1pPr>
              <a:lnSpc>
                <a:spcPct val="100000"/>
              </a:lnSpc>
              <a:defRPr sz="1920" b="0" spc="-26"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1A141BEC-402F-46C1-B016-6D02E806E6B3}"/>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029607950"/>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5" orient="horz" pos="4321">
          <p15:clr>
            <a:srgbClr val="FBAE40"/>
          </p15:clr>
        </p15:guide>
        <p15:guide id="6" pos="5983">
          <p15:clr>
            <a:srgbClr val="5ACBF0"/>
          </p15:clr>
        </p15:guide>
        <p15:guide id="7" pos="7456">
          <p15:clr>
            <a:srgbClr val="C35EA4"/>
          </p15:clr>
        </p15:guide>
        <p15:guide id="8" pos="7088">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229743"/>
          </a:xfrm>
        </p:spPr>
        <p:txBody>
          <a:bodyPr wrap="square" anchor="t">
            <a:spAutoFit/>
          </a:bodyPr>
          <a:lstStyle>
            <a:lvl1pPr>
              <a:lnSpc>
                <a:spcPct val="100000"/>
              </a:lnSpc>
              <a:defRPr sz="1493"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BBFA7C51-2568-4949-9FB0-21284B04F2ED}"/>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4023012774"/>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3" orient="horz" pos="3754">
          <p15:clr>
            <a:srgbClr val="5ACBF0"/>
          </p15:clr>
        </p15:guide>
        <p15:guide id="4" pos="7463">
          <p15:clr>
            <a:srgbClr val="C35EA4"/>
          </p15:clr>
        </p15:guide>
        <p15:guide id="5" pos="5986">
          <p15:clr>
            <a:srgbClr val="5ACBF0"/>
          </p15:clr>
        </p15:guide>
        <p15:guide id="6" pos="7095">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hoto full">
    <p:bg>
      <p:bgPr>
        <a:solidFill>
          <a:srgbClr val="0D0D0D"/>
        </a:solidFill>
        <a:effectLst/>
      </p:bgPr>
    </p:bg>
    <p:spTree>
      <p:nvGrpSpPr>
        <p:cNvPr id="1" name=""/>
        <p:cNvGrpSpPr/>
        <p:nvPr/>
      </p:nvGrpSpPr>
      <p:grpSpPr>
        <a:xfrm>
          <a:off x="0" y="0"/>
          <a:ext cx="0" cy="0"/>
          <a:chOff x="0" y="0"/>
          <a:chExt cx="0" cy="0"/>
        </a:xfrm>
      </p:grpSpPr>
      <p:pic>
        <p:nvPicPr>
          <p:cNvPr id="7" name="Picture 6" descr="A picture containing dark, lit&#10;&#10;Description automatically generated">
            <a:extLst>
              <a:ext uri="{FF2B5EF4-FFF2-40B4-BE49-F238E27FC236}">
                <a16:creationId xmlns:a16="http://schemas.microsoft.com/office/drawing/2014/main" id="{CFD00C8F-7B00-49CE-A38C-C82BAE923405}"/>
              </a:ext>
            </a:extLst>
          </p:cNvPr>
          <p:cNvPicPr>
            <a:picLocks noChangeAspect="1"/>
          </p:cNvPicPr>
          <p:nvPr userDrawn="1"/>
        </p:nvPicPr>
        <p:blipFill rotWithShape="1">
          <a:blip r:embed="rId2"/>
          <a:srcRect t="20000"/>
          <a:stretch/>
        </p:blipFill>
        <p:spPr>
          <a:xfrm>
            <a:off x="214" y="0"/>
            <a:ext cx="1219157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bwMode="white">
          <a:xfrm>
            <a:off x="588266" y="3238073"/>
            <a:ext cx="4167887" cy="29546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2047" y="3962406"/>
            <a:ext cx="4164584" cy="164116"/>
          </a:xfrm>
          <a:noFill/>
        </p:spPr>
        <p:txBody>
          <a:bodyPr wrap="square" lIns="0" tIns="0" rIns="0" bIns="0">
            <a:spAutoFit/>
          </a:bodyPr>
          <a:lstStyle>
            <a:lvl1pPr marL="0" indent="0">
              <a:spcBef>
                <a:spcPts val="0"/>
              </a:spcBef>
              <a:buNone/>
              <a:defRPr sz="1067"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096A197D-ADE1-40F1-B80E-316274E023E9}"/>
              </a:ext>
            </a:extLst>
          </p:cNvPr>
          <p:cNvPicPr>
            <a:picLocks noChangeAspect="1"/>
          </p:cNvPicPr>
          <p:nvPr userDrawn="1"/>
        </p:nvPicPr>
        <p:blipFill>
          <a:blip r:embed="rId3"/>
          <a:stretch>
            <a:fillRect/>
          </a:stretch>
        </p:blipFill>
        <p:spPr bwMode="auto">
          <a:xfrm>
            <a:off x="584202" y="585793"/>
            <a:ext cx="1917929" cy="454563"/>
          </a:xfrm>
          <a:prstGeom prst="rect">
            <a:avLst/>
          </a:prstGeom>
        </p:spPr>
      </p:pic>
    </p:spTree>
    <p:extLst>
      <p:ext uri="{BB962C8B-B14F-4D97-AF65-F5344CB8AC3E}">
        <p14:creationId xmlns:p14="http://schemas.microsoft.com/office/powerpoint/2010/main" val="14885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1">
          <p15:clr>
            <a:srgbClr val="FBAE40"/>
          </p15:clr>
        </p15:guide>
        <p15:guide id="5" orient="horz" pos="4321">
          <p15:clr>
            <a:srgbClr val="FBAE40"/>
          </p15:clr>
        </p15:guide>
        <p15:guide id="6" orient="horz" pos="4458">
          <p15:clr>
            <a:srgbClr val="5ACBF0"/>
          </p15:clr>
        </p15:guide>
        <p15:guide id="7" pos="599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65E9A-BD05-4F13-9CF1-3D05DED8FFCA}"/>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289451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2544">
          <p15:clr>
            <a:srgbClr val="5ACBF0"/>
          </p15:clr>
        </p15:guide>
        <p15:guide id="3" orient="horz" pos="57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6" name="Picture 5" descr="A picture containing animal&#10;&#10;Description automatically generated">
            <a:extLst>
              <a:ext uri="{FF2B5EF4-FFF2-40B4-BE49-F238E27FC236}">
                <a16:creationId xmlns:a16="http://schemas.microsoft.com/office/drawing/2014/main" id="{2850BB9E-4F54-453C-9A37-AB55F0C3C08B}"/>
              </a:ext>
            </a:extLst>
          </p:cNvPr>
          <p:cNvPicPr>
            <a:picLocks noChangeAspect="1"/>
          </p:cNvPicPr>
          <p:nvPr userDrawn="1"/>
        </p:nvPicPr>
        <p:blipFill>
          <a:blip r:embed="rId2"/>
          <a:stretch>
            <a:fillRect/>
          </a:stretch>
        </p:blipFill>
        <p:spPr>
          <a:xfrm>
            <a:off x="2" y="0"/>
            <a:ext cx="12191577" cy="6858000"/>
          </a:xfrm>
          <a:prstGeom prst="rect">
            <a:avLst/>
          </a:prstGeom>
        </p:spPr>
      </p:pic>
      <p:sp>
        <p:nvSpPr>
          <p:cNvPr id="2" name="Title 1"/>
          <p:cNvSpPr>
            <a:spLocks noGrp="1"/>
          </p:cNvSpPr>
          <p:nvPr>
            <p:ph type="title" hasCustomPrompt="1"/>
          </p:nvPr>
        </p:nvSpPr>
        <p:spPr bwMode="white">
          <a:xfrm>
            <a:off x="585217" y="3265917"/>
            <a:ext cx="9144000" cy="265906"/>
          </a:xfrm>
          <a:noFill/>
        </p:spPr>
        <p:txBody>
          <a:bodyPr lIns="0" tIns="0" rIns="0" bIns="0" anchor="b" anchorCtr="0">
            <a:spAutoFit/>
          </a:bodyPr>
          <a:lstStyle>
            <a:lvl1pPr algn="l" defTabSz="497422" rtl="0" eaLnBrk="1" latinLnBrk="0" hangingPunct="1">
              <a:lnSpc>
                <a:spcPct val="90000"/>
              </a:lnSpc>
              <a:spcBef>
                <a:spcPct val="0"/>
              </a:spcBef>
              <a:buNone/>
              <a:defRPr lang="en-US" sz="1920" b="0" kern="1200" cap="none" spc="-2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bwMode="white">
          <a:xfrm>
            <a:off x="585217" y="3977324"/>
            <a:ext cx="9144000" cy="164116"/>
          </a:xfrm>
          <a:noFill/>
        </p:spPr>
        <p:txBody>
          <a:bodyPr lIns="0" tIns="0" rIns="0" bIns="0">
            <a:spAutoFit/>
          </a:bodyPr>
          <a:lstStyle>
            <a:lvl1pPr marL="0" indent="0">
              <a:spcBef>
                <a:spcPts val="0"/>
              </a:spcBef>
              <a:spcAft>
                <a:spcPts val="0"/>
              </a:spcAft>
              <a:buFont typeface="Arial" panose="020B0604020202020204" pitchFamily="34" charset="0"/>
              <a:buNone/>
              <a:defRPr sz="1067" spc="0" baseline="0">
                <a:gradFill>
                  <a:gsLst>
                    <a:gs pos="0">
                      <a:schemeClr val="tx1"/>
                    </a:gs>
                    <a:gs pos="10000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8316C3D4-FCE4-4FAB-B942-8A4EA03D1859}"/>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873225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1">
          <p15:clr>
            <a:srgbClr val="FBAE40"/>
          </p15:clr>
        </p15:guide>
        <p15:guide id="2" pos="12269">
          <p15:clr>
            <a:srgbClr val="5ACBF0"/>
          </p15:clr>
        </p15:guide>
        <p15:guide id="3" orient="horz" pos="3820">
          <p15:clr>
            <a:srgbClr val="5ACBF0"/>
          </p15:clr>
        </p15:guide>
        <p15:guide id="4" orient="horz" pos="501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4" name="Picture 3" descr="A picture containing animal&#10;&#10;Description automatically generated">
            <a:extLst>
              <a:ext uri="{FF2B5EF4-FFF2-40B4-BE49-F238E27FC236}">
                <a16:creationId xmlns:a16="http://schemas.microsoft.com/office/drawing/2014/main" id="{F24DC4C4-863C-4FF6-AB74-639117C12910}"/>
              </a:ext>
            </a:extLst>
          </p:cNvPr>
          <p:cNvPicPr>
            <a:picLocks noChangeAspect="1"/>
          </p:cNvPicPr>
          <p:nvPr userDrawn="1"/>
        </p:nvPicPr>
        <p:blipFill>
          <a:blip r:embed="rId2"/>
          <a:stretch>
            <a:fillRect/>
          </a:stretch>
        </p:blipFill>
        <p:spPr>
          <a:xfrm>
            <a:off x="2" y="0"/>
            <a:ext cx="12191577" cy="6858000"/>
          </a:xfrm>
          <a:prstGeom prst="rect">
            <a:avLst/>
          </a:prstGeom>
        </p:spPr>
      </p:pic>
      <p:sp>
        <p:nvSpPr>
          <p:cNvPr id="2" name="Title 1"/>
          <p:cNvSpPr>
            <a:spLocks noGrp="1"/>
          </p:cNvSpPr>
          <p:nvPr>
            <p:ph type="title" hasCustomPrompt="1"/>
          </p:nvPr>
        </p:nvSpPr>
        <p:spPr bwMode="white">
          <a:xfrm>
            <a:off x="585217" y="3268501"/>
            <a:ext cx="9144000" cy="265906"/>
          </a:xfrm>
          <a:noFill/>
        </p:spPr>
        <p:txBody>
          <a:bodyPr lIns="0" tIns="0" rIns="0" bIns="0" anchor="b" anchorCtr="0">
            <a:spAutoFit/>
          </a:bodyPr>
          <a:lstStyle>
            <a:lvl1pPr algn="l" defTabSz="497422" rtl="0" eaLnBrk="1" latinLnBrk="0" hangingPunct="1">
              <a:lnSpc>
                <a:spcPct val="90000"/>
              </a:lnSpc>
              <a:spcBef>
                <a:spcPct val="0"/>
              </a:spcBef>
              <a:buNone/>
              <a:defRPr lang="en-US" sz="1920" b="0" kern="1200" cap="none" spc="-2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
        <p:nvSpPr>
          <p:cNvPr id="5" name="TextBox 4">
            <a:extLst>
              <a:ext uri="{FF2B5EF4-FFF2-40B4-BE49-F238E27FC236}">
                <a16:creationId xmlns:a16="http://schemas.microsoft.com/office/drawing/2014/main" id="{7958D854-C427-4B22-98BA-60CA63B7EDA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79650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1">
          <p15:clr>
            <a:srgbClr val="FBAE40"/>
          </p15:clr>
        </p15:guide>
        <p15:guide id="2" pos="12261">
          <p15:clr>
            <a:srgbClr val="5ACBF0"/>
          </p15:clr>
        </p15:guide>
        <p15:guide id="3" orient="horz" pos="3828">
          <p15:clr>
            <a:srgbClr val="5ACBF0"/>
          </p15:clr>
        </p15:guide>
        <p15:guide id="4" orient="horz" pos="50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9" name="Picture Placeholder 8"/>
          <p:cNvSpPr>
            <a:spLocks noGrp="1"/>
          </p:cNvSpPr>
          <p:nvPr>
            <p:ph type="pic" sz="quarter" idx="18" hasCustomPrompt="1"/>
          </p:nvPr>
        </p:nvSpPr>
        <p:spPr>
          <a:xfrm>
            <a:off x="6170703" y="137834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51552" y="536791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33419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348938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577355" y="6513411"/>
            <a:ext cx="400364" cy="85282"/>
          </a:xfrm>
          <a:prstGeom prst="rect">
            <a:avLst/>
          </a:prstGeom>
        </p:spPr>
        <p:txBody>
          <a:bodyPr vert="horz" wrap="squar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Tree>
    <p:extLst>
      <p:ext uri="{BB962C8B-B14F-4D97-AF65-F5344CB8AC3E}">
        <p14:creationId xmlns:p14="http://schemas.microsoft.com/office/powerpoint/2010/main" val="20386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Tree>
    <p:extLst>
      <p:ext uri="{BB962C8B-B14F-4D97-AF65-F5344CB8AC3E}">
        <p14:creationId xmlns:p14="http://schemas.microsoft.com/office/powerpoint/2010/main" val="246566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1798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20802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400004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Tree>
    <p:extLst>
      <p:ext uri="{BB962C8B-B14F-4D97-AF65-F5344CB8AC3E}">
        <p14:creationId xmlns:p14="http://schemas.microsoft.com/office/powerpoint/2010/main" val="151936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Tree>
    <p:extLst>
      <p:ext uri="{BB962C8B-B14F-4D97-AF65-F5344CB8AC3E}">
        <p14:creationId xmlns:p14="http://schemas.microsoft.com/office/powerpoint/2010/main" val="115599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774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5608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45890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14025517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1854692"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70178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28725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682508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80541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6625036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17774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9574743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02529" cy="195481"/>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9411377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155842" cy="208000"/>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1595201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6" y="6533845"/>
            <a:ext cx="236938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12291186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5"/>
            <a:ext cx="2199645" cy="239433"/>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168089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5" y="6533846"/>
            <a:ext cx="2161317" cy="150884"/>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6901531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5"/>
            <a:ext cx="1920398" cy="239433"/>
          </a:xfrm>
          <a:prstGeom prst="rect">
            <a:avLst/>
          </a:prstGeom>
        </p:spPr>
        <p:txBody>
          <a:bodyPr/>
          <a:lstStyle>
            <a:lvl1pPr>
              <a:defRPr sz="1000"/>
            </a:lvl1p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732666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11203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7998933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a:xfrm>
            <a:off x="5498836" y="6533846"/>
            <a:ext cx="1194334" cy="150884"/>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74456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5498836" y="6533845"/>
            <a:ext cx="1991578" cy="19000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a:lstStyle>
            <a:lvl1pPr>
              <a:defRPr sz="1000"/>
            </a:lvl1pPr>
          </a:lstStyle>
          <a:p>
            <a:endParaRPr lang="en-US"/>
          </a:p>
        </p:txBody>
      </p:sp>
      <p:sp>
        <p:nvSpPr>
          <p:cNvPr id="9" name="Picture Placeholder 8"/>
          <p:cNvSpPr>
            <a:spLocks noGrp="1"/>
          </p:cNvSpPr>
          <p:nvPr>
            <p:ph type="pic" sz="quarter" idx="18" hasCustomPrompt="1"/>
          </p:nvPr>
        </p:nvSpPr>
        <p:spPr>
          <a:xfrm>
            <a:off x="6170703"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193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453"/>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418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71145"/>
            <a:ext cx="4679338" cy="920408"/>
          </a:xfrm>
          <a:solidFill>
            <a:schemeClr val="bg1">
              <a:lumMod val="95000"/>
            </a:schemeClr>
          </a:solidFill>
        </p:spPr>
        <p:txBody>
          <a:bodyPr anchor="ctr"/>
          <a:lstStyle>
            <a:lvl1pPr marL="169863"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16998574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5498835" y="6533846"/>
            <a:ext cx="2183219"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5401766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6"/>
            <a:ext cx="2478893" cy="38164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4"/>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3036594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1008709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5"/>
            <a:ext cx="2265351"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rgbClr val="384C6D"/>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9857956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09653"/>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text description here.</a:t>
            </a: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5498835" y="6533846"/>
            <a:ext cx="2062759" cy="20095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rgbClr val="0070C0"/>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rgbClr val="0070C0"/>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36601736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5" y="6533845"/>
            <a:ext cx="2188695"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a:lstStyle>
            <a:lvl1pPr>
              <a:defRPr sz="1000"/>
            </a:lvl1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164515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6" y="6533846"/>
            <a:ext cx="2155842" cy="45719"/>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6"/>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600" b="0" i="0">
                <a:solidFill>
                  <a:schemeClr val="bg1"/>
                </a:solidFill>
                <a:latin typeface="+mn-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3091176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27623"/>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rgbClr val="384C6D"/>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5498835" y="6533845"/>
            <a:ext cx="1810889" cy="150885"/>
          </a:xfrm>
          <a:prstGeom prst="rect">
            <a:avLst/>
          </a:prstGeom>
        </p:spPr>
        <p:txBody>
          <a:bodyPr/>
          <a:lstStyle>
            <a:lvl1pPr>
              <a:defRPr sz="1000"/>
            </a:lvl1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480043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5498836" y="6533845"/>
            <a:ext cx="2352958" cy="239433"/>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38746818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rgbClr val="384C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92499584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723281" cy="9692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1655838"/>
          </a:xfrm>
        </p:spPr>
        <p:txBody>
          <a:bodyPr/>
          <a:lstStyle>
            <a:lvl1pPr>
              <a:defRPr sz="2600"/>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8215680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511746" cy="4764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002666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5"/>
            <a:ext cx="2227023" cy="200957"/>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035369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29907"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5747339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33291238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5" y="6533846"/>
            <a:ext cx="198062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4182107"/>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200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15525661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6"/>
            <a:ext cx="2128465" cy="150884"/>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06067064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6" y="6533845"/>
            <a:ext cx="2429614" cy="150885"/>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02885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6"/>
            <a:ext cx="1194334" cy="150884"/>
          </a:xfrm>
          <a:prstGeom prst="rect">
            <a:avLst/>
          </a:prstGeom>
        </p:spPr>
        <p:txBody>
          <a:body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31588005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04085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8664686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2309154"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713481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9272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77715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7785695"/>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56322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9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5567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829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231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27491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398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68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273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061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259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9480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3349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4294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766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058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30894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63" Type="http://schemas.openxmlformats.org/officeDocument/2006/relationships/slideLayout" Target="../slideLayouts/slideLayout147.xml"/><Relationship Id="rId68" Type="http://schemas.openxmlformats.org/officeDocument/2006/relationships/slideLayout" Target="../slideLayouts/slideLayout152.xml"/><Relationship Id="rId76" Type="http://schemas.openxmlformats.org/officeDocument/2006/relationships/slideLayout" Target="../slideLayouts/slideLayout160.xml"/><Relationship Id="rId84" Type="http://schemas.openxmlformats.org/officeDocument/2006/relationships/slideLayout" Target="../slideLayouts/slideLayout168.xml"/><Relationship Id="rId7" Type="http://schemas.openxmlformats.org/officeDocument/2006/relationships/slideLayout" Target="../slideLayouts/slideLayout91.xml"/><Relationship Id="rId71" Type="http://schemas.openxmlformats.org/officeDocument/2006/relationships/slideLayout" Target="../slideLayouts/slideLayout15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slideLayout" Target="../slideLayouts/slideLayout137.xml"/><Relationship Id="rId58" Type="http://schemas.openxmlformats.org/officeDocument/2006/relationships/slideLayout" Target="../slideLayouts/slideLayout142.xml"/><Relationship Id="rId66" Type="http://schemas.openxmlformats.org/officeDocument/2006/relationships/slideLayout" Target="../slideLayouts/slideLayout150.xml"/><Relationship Id="rId74" Type="http://schemas.openxmlformats.org/officeDocument/2006/relationships/slideLayout" Target="../slideLayouts/slideLayout158.xml"/><Relationship Id="rId79" Type="http://schemas.openxmlformats.org/officeDocument/2006/relationships/slideLayout" Target="../slideLayouts/slideLayout163.xml"/><Relationship Id="rId5" Type="http://schemas.openxmlformats.org/officeDocument/2006/relationships/slideLayout" Target="../slideLayouts/slideLayout89.xml"/><Relationship Id="rId61" Type="http://schemas.openxmlformats.org/officeDocument/2006/relationships/slideLayout" Target="../slideLayouts/slideLayout145.xml"/><Relationship Id="rId82" Type="http://schemas.openxmlformats.org/officeDocument/2006/relationships/slideLayout" Target="../slideLayouts/slideLayout166.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56" Type="http://schemas.openxmlformats.org/officeDocument/2006/relationships/slideLayout" Target="../slideLayouts/slideLayout140.xml"/><Relationship Id="rId64" Type="http://schemas.openxmlformats.org/officeDocument/2006/relationships/slideLayout" Target="../slideLayouts/slideLayout148.xml"/><Relationship Id="rId69" Type="http://schemas.openxmlformats.org/officeDocument/2006/relationships/slideLayout" Target="../slideLayouts/slideLayout153.xml"/><Relationship Id="rId77" Type="http://schemas.openxmlformats.org/officeDocument/2006/relationships/slideLayout" Target="../slideLayouts/slideLayout161.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72" Type="http://schemas.openxmlformats.org/officeDocument/2006/relationships/slideLayout" Target="../slideLayouts/slideLayout156.xml"/><Relationship Id="rId80" Type="http://schemas.openxmlformats.org/officeDocument/2006/relationships/slideLayout" Target="../slideLayouts/slideLayout164.xml"/><Relationship Id="rId85" Type="http://schemas.openxmlformats.org/officeDocument/2006/relationships/theme" Target="../theme/theme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59" Type="http://schemas.openxmlformats.org/officeDocument/2006/relationships/slideLayout" Target="../slideLayouts/slideLayout143.xml"/><Relationship Id="rId67" Type="http://schemas.openxmlformats.org/officeDocument/2006/relationships/slideLayout" Target="../slideLayouts/slideLayout151.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54" Type="http://schemas.openxmlformats.org/officeDocument/2006/relationships/slideLayout" Target="../slideLayouts/slideLayout138.xml"/><Relationship Id="rId62" Type="http://schemas.openxmlformats.org/officeDocument/2006/relationships/slideLayout" Target="../slideLayouts/slideLayout146.xml"/><Relationship Id="rId70" Type="http://schemas.openxmlformats.org/officeDocument/2006/relationships/slideLayout" Target="../slideLayouts/slideLayout154.xml"/><Relationship Id="rId75" Type="http://schemas.openxmlformats.org/officeDocument/2006/relationships/slideLayout" Target="../slideLayouts/slideLayout159.xml"/><Relationship Id="rId83" Type="http://schemas.openxmlformats.org/officeDocument/2006/relationships/slideLayout" Target="../slideLayouts/slideLayout167.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slideLayout" Target="../slideLayouts/slideLayout141.xml"/><Relationship Id="rId10" Type="http://schemas.openxmlformats.org/officeDocument/2006/relationships/slideLayout" Target="../slideLayouts/slideLayout94.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60" Type="http://schemas.openxmlformats.org/officeDocument/2006/relationships/slideLayout" Target="../slideLayouts/slideLayout144.xml"/><Relationship Id="rId65" Type="http://schemas.openxmlformats.org/officeDocument/2006/relationships/slideLayout" Target="../slideLayouts/slideLayout149.xml"/><Relationship Id="rId73" Type="http://schemas.openxmlformats.org/officeDocument/2006/relationships/slideLayout" Target="../slideLayouts/slideLayout157.xml"/><Relationship Id="rId78" Type="http://schemas.openxmlformats.org/officeDocument/2006/relationships/slideLayout" Target="../slideLayouts/slideLayout162.xml"/><Relationship Id="rId81" Type="http://schemas.openxmlformats.org/officeDocument/2006/relationships/slideLayout" Target="../slideLayouts/slideLayout165.xml"/><Relationship Id="rId86"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50" Type="http://schemas.openxmlformats.org/officeDocument/2006/relationships/theme" Target="../theme/theme3.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slideLayout" Target="../slideLayouts/slideLayout209.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8" Type="http://schemas.openxmlformats.org/officeDocument/2006/relationships/slideLayout" Target="../slideLayouts/slideLayout176.xml"/><Relationship Id="rId51"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image" Target="../media/image1.emf"/><Relationship Id="rId2" Type="http://schemas.openxmlformats.org/officeDocument/2006/relationships/slideLayout" Target="../slideLayouts/slideLayout219.xml"/><Relationship Id="rId16" Type="http://schemas.openxmlformats.org/officeDocument/2006/relationships/theme" Target="../theme/theme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863" r:id="rId45"/>
    <p:sldLayoutId id="2147484864" r:id="rId46"/>
    <p:sldLayoutId id="2147484865" r:id="rId47"/>
    <p:sldLayoutId id="2147484866" r:id="rId48"/>
    <p:sldLayoutId id="2147484867" r:id="rId49"/>
    <p:sldLayoutId id="2147484868" r:id="rId50"/>
    <p:sldLayoutId id="2147484869" r:id="rId51"/>
    <p:sldLayoutId id="2147484870" r:id="rId52"/>
    <p:sldLayoutId id="2147484871" r:id="rId53"/>
    <p:sldLayoutId id="2147484872" r:id="rId54"/>
    <p:sldLayoutId id="2147484873" r:id="rId55"/>
    <p:sldLayoutId id="2147484874" r:id="rId56"/>
    <p:sldLayoutId id="2147484875" r:id="rId57"/>
    <p:sldLayoutId id="2147484904" r:id="rId58"/>
    <p:sldLayoutId id="2147484905" r:id="rId59"/>
    <p:sldLayoutId id="2147484906" r:id="rId60"/>
    <p:sldLayoutId id="2147484907" r:id="rId61"/>
    <p:sldLayoutId id="2147484908" r:id="rId62"/>
    <p:sldLayoutId id="2147484909" r:id="rId63"/>
    <p:sldLayoutId id="2147484910" r:id="rId64"/>
    <p:sldLayoutId id="2147484911" r:id="rId65"/>
    <p:sldLayoutId id="2147484914" r:id="rId66"/>
    <p:sldLayoutId id="2147484915" r:id="rId67"/>
    <p:sldLayoutId id="2147484916" r:id="rId68"/>
    <p:sldLayoutId id="2147484917" r:id="rId69"/>
    <p:sldLayoutId id="2147484918" r:id="rId70"/>
    <p:sldLayoutId id="2147484919" r:id="rId71"/>
    <p:sldLayoutId id="2147484920" r:id="rId72"/>
    <p:sldLayoutId id="2147484921" r:id="rId73"/>
    <p:sldLayoutId id="2147484923" r:id="rId74"/>
    <p:sldLayoutId id="2147484924" r:id="rId75"/>
    <p:sldLayoutId id="2147484925" r:id="rId76"/>
    <p:sldLayoutId id="2147484926" r:id="rId77"/>
    <p:sldLayoutId id="2147484927" r:id="rId78"/>
    <p:sldLayoutId id="2147484939" r:id="rId79"/>
    <p:sldLayoutId id="2147485170" r:id="rId80"/>
    <p:sldLayoutId id="2147485171" r:id="rId81"/>
    <p:sldLayoutId id="2147485172" r:id="rId82"/>
    <p:sldLayoutId id="2147485173" r:id="rId83"/>
    <p:sldLayoutId id="2147485174"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58695519"/>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 id="2147484982" r:id="rId22"/>
    <p:sldLayoutId id="2147484983" r:id="rId23"/>
    <p:sldLayoutId id="2147484984" r:id="rId24"/>
    <p:sldLayoutId id="2147484985" r:id="rId25"/>
    <p:sldLayoutId id="2147484986" r:id="rId26"/>
    <p:sldLayoutId id="2147484987" r:id="rId27"/>
    <p:sldLayoutId id="2147484988" r:id="rId28"/>
    <p:sldLayoutId id="2147484989" r:id="rId29"/>
    <p:sldLayoutId id="2147484990" r:id="rId30"/>
    <p:sldLayoutId id="2147484991" r:id="rId31"/>
    <p:sldLayoutId id="2147484992" r:id="rId32"/>
    <p:sldLayoutId id="2147484993" r:id="rId33"/>
    <p:sldLayoutId id="2147484994" r:id="rId34"/>
    <p:sldLayoutId id="2147484995" r:id="rId35"/>
    <p:sldLayoutId id="2147484996" r:id="rId36"/>
    <p:sldLayoutId id="2147484997" r:id="rId37"/>
    <p:sldLayoutId id="2147484998" r:id="rId38"/>
    <p:sldLayoutId id="2147484999" r:id="rId39"/>
    <p:sldLayoutId id="2147485000" r:id="rId40"/>
    <p:sldLayoutId id="2147485001" r:id="rId41"/>
    <p:sldLayoutId id="2147485002" r:id="rId42"/>
    <p:sldLayoutId id="2147485003" r:id="rId43"/>
    <p:sldLayoutId id="2147485004" r:id="rId44"/>
    <p:sldLayoutId id="2147485005" r:id="rId45"/>
    <p:sldLayoutId id="2147485006" r:id="rId46"/>
    <p:sldLayoutId id="2147485007" r:id="rId47"/>
    <p:sldLayoutId id="2147485008" r:id="rId48"/>
    <p:sldLayoutId id="2147485009" r:id="rId49"/>
    <p:sldLayoutId id="2147485010" r:id="rId50"/>
    <p:sldLayoutId id="2147485011" r:id="rId51"/>
    <p:sldLayoutId id="2147485012" r:id="rId52"/>
    <p:sldLayoutId id="2147485013" r:id="rId53"/>
    <p:sldLayoutId id="2147485014" r:id="rId54"/>
    <p:sldLayoutId id="2147485015" r:id="rId55"/>
    <p:sldLayoutId id="2147485016" r:id="rId56"/>
    <p:sldLayoutId id="2147485017" r:id="rId57"/>
    <p:sldLayoutId id="2147485018" r:id="rId58"/>
    <p:sldLayoutId id="2147485019" r:id="rId59"/>
    <p:sldLayoutId id="2147485020" r:id="rId60"/>
    <p:sldLayoutId id="2147485021" r:id="rId61"/>
    <p:sldLayoutId id="2147485022" r:id="rId62"/>
    <p:sldLayoutId id="2147485023" r:id="rId63"/>
    <p:sldLayoutId id="2147485024" r:id="rId64"/>
    <p:sldLayoutId id="2147485025" r:id="rId65"/>
    <p:sldLayoutId id="2147485026" r:id="rId66"/>
    <p:sldLayoutId id="2147485027" r:id="rId67"/>
    <p:sldLayoutId id="2147485028" r:id="rId68"/>
    <p:sldLayoutId id="2147485029" r:id="rId69"/>
    <p:sldLayoutId id="2147485030" r:id="rId70"/>
    <p:sldLayoutId id="2147485031" r:id="rId71"/>
    <p:sldLayoutId id="2147485032" r:id="rId72"/>
    <p:sldLayoutId id="2147485033" r:id="rId73"/>
    <p:sldLayoutId id="2147485034" r:id="rId74"/>
    <p:sldLayoutId id="2147485035" r:id="rId75"/>
    <p:sldLayoutId id="2147485036" r:id="rId76"/>
    <p:sldLayoutId id="2147485037" r:id="rId77"/>
    <p:sldLayoutId id="2147485038" r:id="rId78"/>
    <p:sldLayoutId id="2147485039" r:id="rId79"/>
    <p:sldLayoutId id="2147485040" r:id="rId80"/>
    <p:sldLayoutId id="2147485041" r:id="rId81"/>
    <p:sldLayoutId id="2147485042" r:id="rId82"/>
    <p:sldLayoutId id="2147485043" r:id="rId83"/>
    <p:sldLayoutId id="2147485045"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1926" y="289511"/>
            <a:ext cx="1143186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11928" y="1189178"/>
            <a:ext cx="11429586" cy="2263268"/>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a:stretch>
            <a:fillRect/>
          </a:stretch>
        </p:blipFill>
        <p:spPr>
          <a:xfrm rot="5400000">
            <a:off x="9187079" y="3012391"/>
            <a:ext cx="6858623" cy="833218"/>
          </a:xfrm>
          <a:prstGeom prst="rect">
            <a:avLst/>
          </a:prstGeom>
        </p:spPr>
      </p:pic>
      <p:sp>
        <p:nvSpPr>
          <p:cNvPr id="3" name="Footer Placeholder 2"/>
          <p:cNvSpPr>
            <a:spLocks noGrp="1"/>
          </p:cNvSpPr>
          <p:nvPr>
            <p:ph type="ftr" sz="quarter" idx="3"/>
          </p:nvPr>
        </p:nvSpPr>
        <p:spPr>
          <a:xfrm>
            <a:off x="6095970" y="6533882"/>
            <a:ext cx="65" cy="150811"/>
          </a:xfrm>
          <a:prstGeom prst="rect">
            <a:avLst/>
          </a:prstGeom>
        </p:spPr>
        <p:txBody>
          <a:bodyPr vert="horz" wrap="none" lIns="0" tIns="0" rIns="0" bIns="0" rtlCol="0" anchor="ctr">
            <a:spAutoFit/>
          </a:bodyPr>
          <a:lstStyle>
            <a:lvl1pPr algn="ctr">
              <a:defRPr sz="980">
                <a:solidFill>
                  <a:schemeClr val="tx1"/>
                </a:solidFill>
              </a:defRPr>
            </a:lvl1pPr>
          </a:lstStyle>
          <a:p>
            <a:endParaRPr lang="en-US"/>
          </a:p>
        </p:txBody>
      </p:sp>
      <p:sp>
        <p:nvSpPr>
          <p:cNvPr id="6" name="Slide Number Placeholder 5"/>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8" name="Date Placeholder 7"/>
          <p:cNvSpPr>
            <a:spLocks noGrp="1"/>
          </p:cNvSpPr>
          <p:nvPr>
            <p:ph type="dt" sz="half" idx="2"/>
          </p:nvPr>
        </p:nvSpPr>
        <p:spPr>
          <a:xfrm>
            <a:off x="385108" y="6533846"/>
            <a:ext cx="2742188" cy="150885"/>
          </a:xfrm>
          <a:prstGeom prst="rect">
            <a:avLst/>
          </a:prstGeom>
        </p:spPr>
        <p:txBody>
          <a:bodyPr vert="horz" lIns="91440" tIns="45720" rIns="91440" bIns="45720" rtlCol="0" anchor="ctr"/>
          <a:lstStyle>
            <a:lvl1pPr algn="l">
              <a:defRPr sz="980">
                <a:solidFill>
                  <a:schemeClr val="tx1"/>
                </a:solidFill>
              </a:defRPr>
            </a:lvl1pPr>
          </a:lstStyle>
          <a:p>
            <a:endParaRPr lang="en-US"/>
          </a:p>
        </p:txBody>
      </p:sp>
    </p:spTree>
    <p:extLst>
      <p:ext uri="{BB962C8B-B14F-4D97-AF65-F5344CB8AC3E}">
        <p14:creationId xmlns:p14="http://schemas.microsoft.com/office/powerpoint/2010/main" val="3992230348"/>
      </p:ext>
    </p:extLst>
  </p:cSld>
  <p:clrMap bg1="lt1" tx1="dk1" bg2="lt2" tx2="dk2" accent1="accent1" accent2="accent2" accent3="accent3" accent4="accent4" accent5="accent5" accent6="accent6" hlink="hlink" folHlink="folHlink"/>
  <p:sldLayoutIdLst>
    <p:sldLayoutId id="2147485104" r:id="rId1"/>
    <p:sldLayoutId id="2147485105" r:id="rId2"/>
    <p:sldLayoutId id="2147485106" r:id="rId3"/>
    <p:sldLayoutId id="2147485107" r:id="rId4"/>
    <p:sldLayoutId id="2147485108" r:id="rId5"/>
    <p:sldLayoutId id="2147485109" r:id="rId6"/>
    <p:sldLayoutId id="2147485110" r:id="rId7"/>
    <p:sldLayoutId id="2147485111" r:id="rId8"/>
    <p:sldLayoutId id="2147485112" r:id="rId9"/>
    <p:sldLayoutId id="2147485113" r:id="rId10"/>
    <p:sldLayoutId id="2147485114" r:id="rId11"/>
    <p:sldLayoutId id="2147485115" r:id="rId12"/>
    <p:sldLayoutId id="2147485116" r:id="rId13"/>
    <p:sldLayoutId id="2147485117" r:id="rId14"/>
    <p:sldLayoutId id="2147485118" r:id="rId15"/>
    <p:sldLayoutId id="2147485119" r:id="rId16"/>
    <p:sldLayoutId id="2147485120" r:id="rId17"/>
    <p:sldLayoutId id="2147485121" r:id="rId18"/>
    <p:sldLayoutId id="2147485122" r:id="rId19"/>
    <p:sldLayoutId id="2147485123" r:id="rId20"/>
    <p:sldLayoutId id="2147485124" r:id="rId21"/>
    <p:sldLayoutId id="2147485125" r:id="rId22"/>
    <p:sldLayoutId id="2147485126" r:id="rId23"/>
    <p:sldLayoutId id="2147485127" r:id="rId24"/>
    <p:sldLayoutId id="2147485128" r:id="rId25"/>
    <p:sldLayoutId id="2147485129" r:id="rId26"/>
    <p:sldLayoutId id="2147485130" r:id="rId27"/>
    <p:sldLayoutId id="2147485131" r:id="rId28"/>
    <p:sldLayoutId id="2147485132" r:id="rId29"/>
    <p:sldLayoutId id="2147485133" r:id="rId30"/>
    <p:sldLayoutId id="2147485134" r:id="rId31"/>
    <p:sldLayoutId id="2147485135" r:id="rId32"/>
    <p:sldLayoutId id="2147485136" r:id="rId33"/>
    <p:sldLayoutId id="2147485137" r:id="rId34"/>
    <p:sldLayoutId id="2147485138" r:id="rId35"/>
    <p:sldLayoutId id="2147485139" r:id="rId36"/>
    <p:sldLayoutId id="2147485140" r:id="rId37"/>
    <p:sldLayoutId id="2147485141" r:id="rId38"/>
    <p:sldLayoutId id="2147485142" r:id="rId39"/>
    <p:sldLayoutId id="2147485144" r:id="rId40"/>
    <p:sldLayoutId id="2147485145" r:id="rId41"/>
    <p:sldLayoutId id="2147485146" r:id="rId42"/>
    <p:sldLayoutId id="2147485147" r:id="rId43"/>
    <p:sldLayoutId id="2147485148" r:id="rId44"/>
    <p:sldLayoutId id="2147485149" r:id="rId45"/>
    <p:sldLayoutId id="2147485150" r:id="rId46"/>
    <p:sldLayoutId id="2147485151" r:id="rId47"/>
    <p:sldLayoutId id="2147485152" r:id="rId48"/>
    <p:sldLayoutId id="2147485153"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29546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8600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533" tIns="78026" rIns="97533" bIns="78026" numCol="1" spcCol="0" rtlCol="0" fromWordArt="0" anchor="t" anchorCtr="0" forceAA="0" compatLnSpc="1">
            <a:prstTxWarp prst="textNoShape">
              <a:avLst/>
            </a:prstTxWarp>
            <a:noAutofit/>
          </a:bodyPr>
          <a:lstStyle/>
          <a:p>
            <a:pPr algn="ctr" defTabSz="497278" fontAlgn="base">
              <a:lnSpc>
                <a:spcPct val="90000"/>
              </a:lnSpc>
              <a:spcBef>
                <a:spcPct val="0"/>
              </a:spcBef>
              <a:spcAft>
                <a:spcPct val="0"/>
              </a:spcAft>
            </a:pPr>
            <a:endParaRPr lang="en-US" sz="128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533" tIns="78026" rIns="97533" bIns="78026" numCol="1" spcCol="0" rtlCol="0" fromWordArt="0" anchor="t" anchorCtr="0" forceAA="0" compatLnSpc="1">
            <a:prstTxWarp prst="textNoShape">
              <a:avLst/>
            </a:prstTxWarp>
            <a:noAutofit/>
          </a:bodyPr>
          <a:lstStyle/>
          <a:p>
            <a:pPr algn="ctr" defTabSz="497278" fontAlgn="base">
              <a:lnSpc>
                <a:spcPct val="90000"/>
              </a:lnSpc>
              <a:spcBef>
                <a:spcPct val="0"/>
              </a:spcBef>
              <a:spcAft>
                <a:spcPct val="0"/>
              </a:spcAft>
            </a:pPr>
            <a:endParaRPr lang="en-US" sz="1280">
              <a:gradFill>
                <a:gsLst>
                  <a:gs pos="0">
                    <a:srgbClr val="FFFFFF"/>
                  </a:gs>
                  <a:gs pos="100000">
                    <a:srgbClr val="FFFFFF"/>
                  </a:gs>
                </a:gsLst>
                <a:lin ang="5400000" scaled="0"/>
              </a:gradFill>
              <a:ea typeface="Segoe UI" pitchFamily="34" charset="0"/>
              <a:cs typeface="Segoe UI" pitchFamily="34" charset="0"/>
            </a:endParaRPr>
          </a:p>
        </p:txBody>
      </p:sp>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F6B23BC-041C-438C-AC12-94E77BABEB4E}"/>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156276" y="3116892"/>
            <a:ext cx="6858000" cy="624221"/>
          </a:xfrm>
          <a:prstGeom prst="rect">
            <a:avLst/>
          </a:prstGeom>
        </p:spPr>
      </p:pic>
    </p:spTree>
    <p:extLst>
      <p:ext uri="{BB962C8B-B14F-4D97-AF65-F5344CB8AC3E}">
        <p14:creationId xmlns:p14="http://schemas.microsoft.com/office/powerpoint/2010/main" val="2369188066"/>
      </p:ext>
    </p:extLst>
  </p:cSld>
  <p:clrMap bg1="dk1" tx1="lt1" bg2="dk2" tx2="lt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59" r:id="rId5"/>
    <p:sldLayoutId id="2147485160" r:id="rId6"/>
    <p:sldLayoutId id="2147485161" r:id="rId7"/>
    <p:sldLayoutId id="2147485162" r:id="rId8"/>
    <p:sldLayoutId id="2147485163" r:id="rId9"/>
    <p:sldLayoutId id="2147485164" r:id="rId10"/>
    <p:sldLayoutId id="2147485165" r:id="rId11"/>
    <p:sldLayoutId id="2147485166" r:id="rId12"/>
    <p:sldLayoutId id="2147485167" r:id="rId13"/>
    <p:sldLayoutId id="2147485168" r:id="rId14"/>
    <p:sldLayoutId id="2147485169" r:id="rId15"/>
  </p:sldLayoutIdLst>
  <p:transition>
    <p:fade/>
  </p:transition>
  <p:hf sldNum="0" hdr="0" ftr="0" dt="0"/>
  <p:txStyles>
    <p:titleStyle>
      <a:lvl1pPr algn="l" defTabSz="497422" rtl="0" eaLnBrk="1" latinLnBrk="0" hangingPunct="1">
        <a:lnSpc>
          <a:spcPct val="100000"/>
        </a:lnSpc>
        <a:spcBef>
          <a:spcPct val="0"/>
        </a:spcBef>
        <a:buNone/>
        <a:defRPr lang="en-US" sz="1920" b="0" kern="1200" cap="none" spc="-2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21911" marR="0" indent="-121911"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9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43820" marR="0" indent="-121911"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7" kern="1200" spc="0" baseline="0">
          <a:gradFill>
            <a:gsLst>
              <a:gs pos="1250">
                <a:schemeClr val="tx1"/>
              </a:gs>
              <a:gs pos="100000">
                <a:schemeClr val="tx1"/>
              </a:gs>
            </a:gsLst>
            <a:lin ang="5400000" scaled="0"/>
          </a:gradFill>
          <a:latin typeface="+mn-lt"/>
          <a:ea typeface="+mn-ea"/>
          <a:cs typeface="+mn-cs"/>
        </a:defRPr>
      </a:lvl2pPr>
      <a:lvl3pPr marL="350491" marR="0" indent="-106672"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54" kern="1200" spc="0" baseline="0">
          <a:gradFill>
            <a:gsLst>
              <a:gs pos="1250">
                <a:schemeClr val="tx1"/>
              </a:gs>
              <a:gs pos="100000">
                <a:schemeClr val="tx1"/>
              </a:gs>
            </a:gsLst>
            <a:lin ang="5400000" scaled="0"/>
          </a:gradFill>
          <a:latin typeface="+mn-lt"/>
          <a:ea typeface="+mn-ea"/>
          <a:cs typeface="+mn-cs"/>
        </a:defRPr>
      </a:lvl3pPr>
      <a:lvl4pPr marL="449544" marR="0" indent="-96512"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47" kern="1200" spc="0" baseline="0">
          <a:gradFill>
            <a:gsLst>
              <a:gs pos="1250">
                <a:schemeClr val="tx1"/>
              </a:gs>
              <a:gs pos="100000">
                <a:schemeClr val="tx1"/>
              </a:gs>
            </a:gsLst>
            <a:lin ang="5400000" scaled="0"/>
          </a:gradFill>
          <a:latin typeface="+mn-lt"/>
          <a:ea typeface="+mn-ea"/>
          <a:cs typeface="+mn-cs"/>
        </a:defRPr>
      </a:lvl4pPr>
      <a:lvl5pPr marL="546056" marR="0" indent="-89739"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47" kern="1200" spc="0" baseline="0">
          <a:gradFill>
            <a:gsLst>
              <a:gs pos="1250">
                <a:schemeClr val="tx1"/>
              </a:gs>
              <a:gs pos="100000">
                <a:schemeClr val="tx1"/>
              </a:gs>
            </a:gsLst>
            <a:lin ang="5400000" scaled="0"/>
          </a:gradFill>
          <a:latin typeface="+mn-lt"/>
          <a:ea typeface="+mn-ea"/>
          <a:cs typeface="+mn-cs"/>
        </a:defRPr>
      </a:lvl5pPr>
      <a:lvl6pPr marL="1367910"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6pPr>
      <a:lvl7pPr marL="1616621"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7pPr>
      <a:lvl8pPr marL="1865332"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8pPr>
      <a:lvl9pPr marL="2114043"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9pPr>
    </p:bodyStyle>
    <p:otherStyle>
      <a:defPPr>
        <a:defRPr lang="en-US"/>
      </a:defPPr>
      <a:lvl1pPr marL="0" algn="l" defTabSz="497422" rtl="0" eaLnBrk="1" latinLnBrk="0" hangingPunct="1">
        <a:defRPr sz="960" kern="1200">
          <a:solidFill>
            <a:schemeClr val="tx1"/>
          </a:solidFill>
          <a:latin typeface="+mn-lt"/>
          <a:ea typeface="+mn-ea"/>
          <a:cs typeface="+mn-cs"/>
        </a:defRPr>
      </a:lvl1pPr>
      <a:lvl2pPr marL="248711" algn="l" defTabSz="497422" rtl="0" eaLnBrk="1" latinLnBrk="0" hangingPunct="1">
        <a:defRPr sz="960" kern="1200">
          <a:solidFill>
            <a:schemeClr val="tx1"/>
          </a:solidFill>
          <a:latin typeface="+mn-lt"/>
          <a:ea typeface="+mn-ea"/>
          <a:cs typeface="+mn-cs"/>
        </a:defRPr>
      </a:lvl2pPr>
      <a:lvl3pPr marL="497422" algn="l" defTabSz="497422" rtl="0" eaLnBrk="1" latinLnBrk="0" hangingPunct="1">
        <a:defRPr sz="960" kern="1200">
          <a:solidFill>
            <a:schemeClr val="tx1"/>
          </a:solidFill>
          <a:latin typeface="+mn-lt"/>
          <a:ea typeface="+mn-ea"/>
          <a:cs typeface="+mn-cs"/>
        </a:defRPr>
      </a:lvl3pPr>
      <a:lvl4pPr marL="746132" algn="l" defTabSz="497422" rtl="0" eaLnBrk="1" latinLnBrk="0" hangingPunct="1">
        <a:defRPr sz="960" kern="1200">
          <a:solidFill>
            <a:schemeClr val="tx1"/>
          </a:solidFill>
          <a:latin typeface="+mn-lt"/>
          <a:ea typeface="+mn-ea"/>
          <a:cs typeface="+mn-cs"/>
        </a:defRPr>
      </a:lvl4pPr>
      <a:lvl5pPr marL="994843" algn="l" defTabSz="497422" rtl="0" eaLnBrk="1" latinLnBrk="0" hangingPunct="1">
        <a:defRPr sz="960" kern="1200">
          <a:solidFill>
            <a:schemeClr val="tx1"/>
          </a:solidFill>
          <a:latin typeface="+mn-lt"/>
          <a:ea typeface="+mn-ea"/>
          <a:cs typeface="+mn-cs"/>
        </a:defRPr>
      </a:lvl5pPr>
      <a:lvl6pPr marL="1243555" algn="l" defTabSz="497422" rtl="0" eaLnBrk="1" latinLnBrk="0" hangingPunct="1">
        <a:defRPr sz="960" kern="1200">
          <a:solidFill>
            <a:schemeClr val="tx1"/>
          </a:solidFill>
          <a:latin typeface="+mn-lt"/>
          <a:ea typeface="+mn-ea"/>
          <a:cs typeface="+mn-cs"/>
        </a:defRPr>
      </a:lvl6pPr>
      <a:lvl7pPr marL="1492265" algn="l" defTabSz="497422" rtl="0" eaLnBrk="1" latinLnBrk="0" hangingPunct="1">
        <a:defRPr sz="960" kern="1200">
          <a:solidFill>
            <a:schemeClr val="tx1"/>
          </a:solidFill>
          <a:latin typeface="+mn-lt"/>
          <a:ea typeface="+mn-ea"/>
          <a:cs typeface="+mn-cs"/>
        </a:defRPr>
      </a:lvl7pPr>
      <a:lvl8pPr marL="1740976" algn="l" defTabSz="497422" rtl="0" eaLnBrk="1" latinLnBrk="0" hangingPunct="1">
        <a:defRPr sz="960" kern="1200">
          <a:solidFill>
            <a:schemeClr val="tx1"/>
          </a:solidFill>
          <a:latin typeface="+mn-lt"/>
          <a:ea typeface="+mn-ea"/>
          <a:cs typeface="+mn-cs"/>
        </a:defRPr>
      </a:lvl8pPr>
      <a:lvl9pPr marL="1989688" algn="l" defTabSz="497422" rtl="0" eaLnBrk="1" latinLnBrk="0" hangingPunct="1">
        <a:defRPr sz="9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7">
          <p15:clr>
            <a:srgbClr val="C35EA4"/>
          </p15:clr>
        </p15:guide>
        <p15:guide id="25" orient="horz" pos="738">
          <p15:clr>
            <a:srgbClr val="C35EA4"/>
          </p15:clr>
        </p15:guide>
        <p15:guide id="26" orient="horz" pos="7898">
          <p15:clr>
            <a:srgbClr val="C35EA4"/>
          </p15:clr>
        </p15:guide>
        <p15:guide id="27" orient="horz" pos="367">
          <p15:clr>
            <a:srgbClr val="A4A3A4"/>
          </p15:clr>
        </p15:guide>
        <p15:guide id="28" pos="371">
          <p15:clr>
            <a:srgbClr val="A4A3A4"/>
          </p15:clr>
        </p15:guide>
        <p15:guide id="29" orient="horz" pos="8270">
          <p15:clr>
            <a:srgbClr val="A4A3A4"/>
          </p15:clr>
        </p15:guide>
        <p15:guide id="30" pos="14989">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4.xml"/><Relationship Id="rId1" Type="http://schemas.openxmlformats.org/officeDocument/2006/relationships/tags" Target="../tags/tag1.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codepyre.com/" TargetMode="External"/><Relationship Id="rId7" Type="http://schemas.openxmlformats.org/officeDocument/2006/relationships/image" Target="../media/image60.svg"/><Relationship Id="rId2" Type="http://schemas.openxmlformats.org/officeDocument/2006/relationships/hyperlink" Target="https://github.com/Azure-Samples/onnxruntime-iot-edge" TargetMode="External"/><Relationship Id="rId1" Type="http://schemas.openxmlformats.org/officeDocument/2006/relationships/slideLayout" Target="../slideLayouts/slideLayout168.xml"/><Relationship Id="rId6" Type="http://schemas.openxmlformats.org/officeDocument/2006/relationships/image" Target="../media/image59.png"/><Relationship Id="rId5" Type="http://schemas.openxmlformats.org/officeDocument/2006/relationships/hyperlink" Target="http://aka.ms/IntelligentEdgeHOLdeck" TargetMode="External"/><Relationship Id="rId4" Type="http://schemas.openxmlformats.org/officeDocument/2006/relationships/hyperlink" Target="https://https/dev.to/toolboc"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hyperlink" Target="http://www.electronics-lab.com/nvidia-announces-jetson-nano-99-tiny-developer-kit/" TargetMode="External"/><Relationship Id="rId11" Type="http://schemas.openxmlformats.org/officeDocument/2006/relationships/image" Target="../media/image35.png"/><Relationship Id="rId5" Type="http://schemas.openxmlformats.org/officeDocument/2006/relationships/image" Target="../media/image30.jpg"/><Relationship Id="rId10" Type="http://schemas.openxmlformats.org/officeDocument/2006/relationships/image" Target="../media/image34.svg"/><Relationship Id="rId4" Type="http://schemas.openxmlformats.org/officeDocument/2006/relationships/hyperlink" Target="https://iot.stackexchange.com/users/7086/azure-iot-edge-team" TargetMode="External"/><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zure/iotedge" TargetMode="External"/><Relationship Id="rId1" Type="http://schemas.openxmlformats.org/officeDocument/2006/relationships/slideLayout" Target="../slideLayouts/slideLayout81.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E628D-856F-46E6-8DA0-262B7D0BBED6}"/>
              </a:ext>
            </a:extLst>
          </p:cNvPr>
          <p:cNvSpPr>
            <a:spLocks noGrp="1"/>
          </p:cNvSpPr>
          <p:nvPr>
            <p:ph type="title"/>
          </p:nvPr>
        </p:nvSpPr>
        <p:spPr>
          <a:xfrm>
            <a:off x="588263" y="2610207"/>
            <a:ext cx="9068981" cy="923330"/>
          </a:xfrm>
        </p:spPr>
        <p:txBody>
          <a:bodyPr/>
          <a:lstStyle/>
          <a:p>
            <a:r>
              <a:rPr lang="en-US" dirty="0"/>
              <a:t>GPU Accelerated IoT Workloads at the Edge</a:t>
            </a:r>
            <a:br>
              <a:rPr lang="en-US" dirty="0"/>
            </a:br>
            <a:r>
              <a:rPr lang="en-US" sz="2400" dirty="0" err="1"/>
              <a:t>IntelligentEdgeHOL</a:t>
            </a:r>
            <a:endParaRPr lang="en-US" dirty="0"/>
          </a:p>
        </p:txBody>
      </p:sp>
      <p:sp>
        <p:nvSpPr>
          <p:cNvPr id="6" name="Text Placeholder 5">
            <a:extLst>
              <a:ext uri="{FF2B5EF4-FFF2-40B4-BE49-F238E27FC236}">
                <a16:creationId xmlns:a16="http://schemas.microsoft.com/office/drawing/2014/main" id="{46F4D1B8-219C-4F23-9DBB-E13B8AD63311}"/>
              </a:ext>
            </a:extLst>
          </p:cNvPr>
          <p:cNvSpPr>
            <a:spLocks noGrp="1"/>
          </p:cNvSpPr>
          <p:nvPr>
            <p:ph type="body" sz="quarter" idx="12"/>
          </p:nvPr>
        </p:nvSpPr>
        <p:spPr/>
        <p:txBody>
          <a:bodyPr/>
          <a:lstStyle/>
          <a:p>
            <a:r>
              <a:rPr lang="en-US" dirty="0"/>
              <a:t>09-11-2019</a:t>
            </a:r>
          </a:p>
        </p:txBody>
      </p:sp>
      <p:sp>
        <p:nvSpPr>
          <p:cNvPr id="2" name="TextBox 1">
            <a:extLst>
              <a:ext uri="{FF2B5EF4-FFF2-40B4-BE49-F238E27FC236}">
                <a16:creationId xmlns:a16="http://schemas.microsoft.com/office/drawing/2014/main" id="{0120CC9B-30F4-49B8-8E8B-5C48BC1A54A4}"/>
              </a:ext>
            </a:extLst>
          </p:cNvPr>
          <p:cNvSpPr txBox="1"/>
          <p:nvPr/>
        </p:nvSpPr>
        <p:spPr>
          <a:xfrm>
            <a:off x="9067087" y="6392254"/>
            <a:ext cx="2982483" cy="307777"/>
          </a:xfrm>
          <a:prstGeom prst="rect">
            <a:avLst/>
          </a:prstGeom>
          <a:noFill/>
        </p:spPr>
        <p:txBody>
          <a:bodyPr wrap="square" lIns="0" tIns="0" rIns="0" bIns="0" rtlCol="0">
            <a:spAutoFit/>
          </a:bodyPr>
          <a:lstStyle/>
          <a:p>
            <a:pPr algn="l"/>
            <a:r>
              <a:rPr lang="en-US" sz="2000" b="1" dirty="0">
                <a:solidFill>
                  <a:srgbClr val="D83B01"/>
                </a:solidFill>
                <a:latin typeface="Segoe UI Semibold (Headings)"/>
              </a:rPr>
              <a:t>DPS | </a:t>
            </a:r>
            <a:r>
              <a:rPr lang="en-US" sz="2000" dirty="0">
                <a:solidFill>
                  <a:srgbClr val="D83B01"/>
                </a:solidFill>
                <a:latin typeface="+mj-lt"/>
              </a:rPr>
              <a:t>D</a:t>
            </a:r>
            <a:r>
              <a:rPr lang="en-US" sz="2000" dirty="0">
                <a:solidFill>
                  <a:srgbClr val="D83B01"/>
                </a:solidFill>
              </a:rPr>
              <a:t>evice </a:t>
            </a:r>
            <a:r>
              <a:rPr lang="en-US" sz="2000" dirty="0">
                <a:solidFill>
                  <a:srgbClr val="D83B01"/>
                </a:solidFill>
                <a:latin typeface="+mj-lt"/>
              </a:rPr>
              <a:t>P</a:t>
            </a:r>
            <a:r>
              <a:rPr lang="en-US" sz="2000" dirty="0">
                <a:solidFill>
                  <a:srgbClr val="D83B01"/>
                </a:solidFill>
              </a:rPr>
              <a:t>artner </a:t>
            </a:r>
            <a:r>
              <a:rPr lang="en-US" sz="2000" b="1" dirty="0">
                <a:solidFill>
                  <a:srgbClr val="D83B01"/>
                </a:solidFill>
                <a:latin typeface="+mj-lt"/>
              </a:rPr>
              <a:t>S</a:t>
            </a:r>
            <a:r>
              <a:rPr lang="en-US" sz="2000" dirty="0">
                <a:solidFill>
                  <a:srgbClr val="D83B01"/>
                </a:solidFill>
              </a:rPr>
              <a:t>ales</a:t>
            </a:r>
          </a:p>
        </p:txBody>
      </p:sp>
    </p:spTree>
    <p:extLst>
      <p:ext uri="{BB962C8B-B14F-4D97-AF65-F5344CB8AC3E}">
        <p14:creationId xmlns:p14="http://schemas.microsoft.com/office/powerpoint/2010/main" val="108950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D3712-E2F4-493B-9A49-A564AEF4ECA4}"/>
              </a:ext>
            </a:extLst>
          </p:cNvPr>
          <p:cNvSpPr>
            <a:spLocks noGrp="1"/>
          </p:cNvSpPr>
          <p:nvPr>
            <p:ph type="title"/>
          </p:nvPr>
        </p:nvSpPr>
        <p:spPr/>
        <p:txBody>
          <a:bodyPr/>
          <a:lstStyle/>
          <a:p>
            <a:r>
              <a:rPr lang="en-US" dirty="0"/>
              <a:t>System Modules</a:t>
            </a:r>
          </a:p>
        </p:txBody>
      </p:sp>
      <p:sp>
        <p:nvSpPr>
          <p:cNvPr id="6" name="Text Placeholder 5">
            <a:extLst>
              <a:ext uri="{FF2B5EF4-FFF2-40B4-BE49-F238E27FC236}">
                <a16:creationId xmlns:a16="http://schemas.microsoft.com/office/drawing/2014/main" id="{93197726-F9ED-45AB-AF21-1ADCAB7266F5}"/>
              </a:ext>
            </a:extLst>
          </p:cNvPr>
          <p:cNvSpPr>
            <a:spLocks noGrp="1"/>
          </p:cNvSpPr>
          <p:nvPr>
            <p:ph type="body" idx="1"/>
          </p:nvPr>
        </p:nvSpPr>
        <p:spPr>
          <a:xfrm>
            <a:off x="1143000" y="2105637"/>
            <a:ext cx="4754880" cy="778492"/>
          </a:xfrm>
        </p:spPr>
        <p:txBody>
          <a:bodyPr>
            <a:normAutofit fontScale="62500" lnSpcReduction="20000"/>
          </a:bodyPr>
          <a:lstStyle/>
          <a:p>
            <a:r>
              <a:rPr lang="en-US" dirty="0"/>
              <a:t>edge-agent</a:t>
            </a:r>
            <a:r>
              <a:rPr lang="en-US" b="0" dirty="0"/>
              <a:t>: </a:t>
            </a:r>
          </a:p>
          <a:p>
            <a:pPr marL="342900" indent="-342900">
              <a:buFont typeface="Arial" panose="020B0604020202020204" pitchFamily="34" charset="0"/>
              <a:buChar char="•"/>
            </a:pPr>
            <a:endParaRPr lang="en-US" b="0" dirty="0"/>
          </a:p>
          <a:p>
            <a:r>
              <a:rPr lang="en-US" b="0" dirty="0"/>
              <a:t>Deployment &amp; Container orchestration</a:t>
            </a:r>
          </a:p>
          <a:p>
            <a:r>
              <a:rPr lang="en-US" b="0" dirty="0"/>
              <a:t>Ensures module uptime</a:t>
            </a:r>
          </a:p>
          <a:p>
            <a:endParaRPr lang="en-US" dirty="0"/>
          </a:p>
        </p:txBody>
      </p:sp>
      <p:pic>
        <p:nvPicPr>
          <p:cNvPr id="11" name="Content Placeholder 10">
            <a:extLst>
              <a:ext uri="{FF2B5EF4-FFF2-40B4-BE49-F238E27FC236}">
                <a16:creationId xmlns:a16="http://schemas.microsoft.com/office/drawing/2014/main" id="{852A682A-58F3-4033-979A-C6A6D7385D1E}"/>
              </a:ext>
            </a:extLst>
          </p:cNvPr>
          <p:cNvPicPr>
            <a:picLocks noGrp="1" noChangeAspect="1"/>
          </p:cNvPicPr>
          <p:nvPr>
            <p:ph sz="half" idx="2"/>
          </p:nvPr>
        </p:nvPicPr>
        <p:blipFill>
          <a:blip r:embed="rId2"/>
          <a:stretch>
            <a:fillRect/>
          </a:stretch>
        </p:blipFill>
        <p:spPr>
          <a:xfrm>
            <a:off x="1377893" y="2884129"/>
            <a:ext cx="3630335" cy="2593097"/>
          </a:xfrm>
        </p:spPr>
      </p:pic>
      <p:sp>
        <p:nvSpPr>
          <p:cNvPr id="8" name="Text Placeholder 7">
            <a:extLst>
              <a:ext uri="{FF2B5EF4-FFF2-40B4-BE49-F238E27FC236}">
                <a16:creationId xmlns:a16="http://schemas.microsoft.com/office/drawing/2014/main" id="{F00DFF2B-7D22-45DA-A0CE-B1C82FFFAA54}"/>
              </a:ext>
            </a:extLst>
          </p:cNvPr>
          <p:cNvSpPr>
            <a:spLocks noGrp="1"/>
          </p:cNvSpPr>
          <p:nvPr>
            <p:ph type="body" sz="quarter" idx="3"/>
          </p:nvPr>
        </p:nvSpPr>
        <p:spPr>
          <a:xfrm>
            <a:off x="6269173" y="2105636"/>
            <a:ext cx="4754880" cy="889233"/>
          </a:xfrm>
        </p:spPr>
        <p:txBody>
          <a:bodyPr>
            <a:normAutofit fontScale="62500" lnSpcReduction="20000"/>
          </a:bodyPr>
          <a:lstStyle/>
          <a:p>
            <a:r>
              <a:rPr lang="en-US" dirty="0"/>
              <a:t>edge-hub</a:t>
            </a:r>
            <a:r>
              <a:rPr lang="en-US" b="0" dirty="0"/>
              <a:t>:</a:t>
            </a:r>
          </a:p>
          <a:p>
            <a:r>
              <a:rPr lang="en-US" b="0" dirty="0"/>
              <a:t> </a:t>
            </a:r>
          </a:p>
          <a:p>
            <a:r>
              <a:rPr lang="en-US" b="0" dirty="0"/>
              <a:t>Communication to/from Azure IoT Hub</a:t>
            </a:r>
          </a:p>
          <a:p>
            <a:r>
              <a:rPr lang="en-US" b="0" dirty="0"/>
              <a:t>Inter-module communication</a:t>
            </a:r>
          </a:p>
          <a:p>
            <a:endParaRPr lang="en-US" b="0" dirty="0"/>
          </a:p>
          <a:p>
            <a:endParaRPr lang="en-US" dirty="0"/>
          </a:p>
        </p:txBody>
      </p:sp>
      <p:pic>
        <p:nvPicPr>
          <p:cNvPr id="13" name="Content Placeholder 12">
            <a:extLst>
              <a:ext uri="{FF2B5EF4-FFF2-40B4-BE49-F238E27FC236}">
                <a16:creationId xmlns:a16="http://schemas.microsoft.com/office/drawing/2014/main" id="{3244672C-2BFA-4650-A851-EF49EC430C78}"/>
              </a:ext>
            </a:extLst>
          </p:cNvPr>
          <p:cNvPicPr>
            <a:picLocks noGrp="1" noChangeAspect="1"/>
          </p:cNvPicPr>
          <p:nvPr>
            <p:ph sz="quarter" idx="4"/>
          </p:nvPr>
        </p:nvPicPr>
        <p:blipFill>
          <a:blip r:embed="rId3"/>
          <a:stretch>
            <a:fillRect/>
          </a:stretch>
        </p:blipFill>
        <p:spPr>
          <a:xfrm>
            <a:off x="6293530" y="3149589"/>
            <a:ext cx="4724990" cy="1864281"/>
          </a:xfrm>
        </p:spPr>
      </p:pic>
    </p:spTree>
    <p:extLst>
      <p:ext uri="{BB962C8B-B14F-4D97-AF65-F5344CB8AC3E}">
        <p14:creationId xmlns:p14="http://schemas.microsoft.com/office/powerpoint/2010/main" val="122738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BF9282-0521-427E-BEE7-299BB5B69707}"/>
              </a:ext>
            </a:extLst>
          </p:cNvPr>
          <p:cNvSpPr>
            <a:spLocks noGrp="1"/>
          </p:cNvSpPr>
          <p:nvPr>
            <p:ph type="title"/>
          </p:nvPr>
        </p:nvSpPr>
        <p:spPr/>
        <p:txBody>
          <a:bodyPr/>
          <a:lstStyle/>
          <a:p>
            <a:r>
              <a:rPr lang="en-US" dirty="0"/>
              <a:t>Azure Services as Edge Modules</a:t>
            </a:r>
          </a:p>
        </p:txBody>
      </p:sp>
      <p:sp>
        <p:nvSpPr>
          <p:cNvPr id="10" name="Text Placeholder 9">
            <a:extLst>
              <a:ext uri="{FF2B5EF4-FFF2-40B4-BE49-F238E27FC236}">
                <a16:creationId xmlns:a16="http://schemas.microsoft.com/office/drawing/2014/main" id="{E06092C1-AB02-42A8-B67F-656C1048CAD8}"/>
              </a:ext>
            </a:extLst>
          </p:cNvPr>
          <p:cNvSpPr>
            <a:spLocks noGrp="1"/>
          </p:cNvSpPr>
          <p:nvPr>
            <p:ph type="body" idx="1"/>
          </p:nvPr>
        </p:nvSpPr>
        <p:spPr/>
        <p:txBody>
          <a:bodyPr/>
          <a:lstStyle/>
          <a:p>
            <a:r>
              <a:rPr lang="en-US" b="0" dirty="0"/>
              <a:t>Azure Stream Analytics</a:t>
            </a:r>
          </a:p>
        </p:txBody>
      </p:sp>
      <p:pic>
        <p:nvPicPr>
          <p:cNvPr id="17" name="Content Placeholder 16">
            <a:extLst>
              <a:ext uri="{FF2B5EF4-FFF2-40B4-BE49-F238E27FC236}">
                <a16:creationId xmlns:a16="http://schemas.microsoft.com/office/drawing/2014/main" id="{14A1C8B4-E73C-4380-AF4A-C5ADE9DFC9AB}"/>
              </a:ext>
            </a:extLst>
          </p:cNvPr>
          <p:cNvPicPr>
            <a:picLocks noGrp="1" noChangeAspect="1"/>
          </p:cNvPicPr>
          <p:nvPr>
            <p:ph sz="half" idx="2"/>
          </p:nvPr>
        </p:nvPicPr>
        <p:blipFill>
          <a:blip r:embed="rId2"/>
          <a:stretch>
            <a:fillRect/>
          </a:stretch>
        </p:blipFill>
        <p:spPr>
          <a:xfrm>
            <a:off x="1191419" y="2974975"/>
            <a:ext cx="4657725" cy="2876550"/>
          </a:xfrm>
        </p:spPr>
      </p:pic>
      <p:sp>
        <p:nvSpPr>
          <p:cNvPr id="12" name="Text Placeholder 11">
            <a:extLst>
              <a:ext uri="{FF2B5EF4-FFF2-40B4-BE49-F238E27FC236}">
                <a16:creationId xmlns:a16="http://schemas.microsoft.com/office/drawing/2014/main" id="{B0AAC72F-A4BA-4B6C-B6B6-3D2345813C7F}"/>
              </a:ext>
            </a:extLst>
          </p:cNvPr>
          <p:cNvSpPr>
            <a:spLocks noGrp="1"/>
          </p:cNvSpPr>
          <p:nvPr>
            <p:ph type="body" sz="quarter" idx="3"/>
          </p:nvPr>
        </p:nvSpPr>
        <p:spPr/>
        <p:txBody>
          <a:bodyPr/>
          <a:lstStyle/>
          <a:p>
            <a:r>
              <a:rPr lang="en-US" b="0" dirty="0"/>
              <a:t>Azure Functions</a:t>
            </a:r>
          </a:p>
        </p:txBody>
      </p:sp>
      <p:pic>
        <p:nvPicPr>
          <p:cNvPr id="18" name="Content Placeholder 17">
            <a:extLst>
              <a:ext uri="{FF2B5EF4-FFF2-40B4-BE49-F238E27FC236}">
                <a16:creationId xmlns:a16="http://schemas.microsoft.com/office/drawing/2014/main" id="{0830A2C3-E415-44DF-A6C9-0FA8AB19969E}"/>
              </a:ext>
            </a:extLst>
          </p:cNvPr>
          <p:cNvPicPr>
            <a:picLocks noGrp="1" noChangeAspect="1"/>
          </p:cNvPicPr>
          <p:nvPr>
            <p:ph sz="quarter" idx="4"/>
          </p:nvPr>
        </p:nvPicPr>
        <p:blipFill>
          <a:blip r:embed="rId3"/>
          <a:stretch>
            <a:fillRect/>
          </a:stretch>
        </p:blipFill>
        <p:spPr>
          <a:xfrm>
            <a:off x="6269038" y="2914231"/>
            <a:ext cx="4754562" cy="2993275"/>
          </a:xfrm>
          <a:prstGeom prst="rect">
            <a:avLst/>
          </a:prstGeom>
        </p:spPr>
      </p:pic>
    </p:spTree>
    <p:extLst>
      <p:ext uri="{BB962C8B-B14F-4D97-AF65-F5344CB8AC3E}">
        <p14:creationId xmlns:p14="http://schemas.microsoft.com/office/powerpoint/2010/main" val="135581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0CDF4C-AE52-4B11-A856-373747142042}"/>
              </a:ext>
            </a:extLst>
          </p:cNvPr>
          <p:cNvSpPr>
            <a:spLocks noGrp="1"/>
          </p:cNvSpPr>
          <p:nvPr>
            <p:ph type="title"/>
          </p:nvPr>
        </p:nvSpPr>
        <p:spPr>
          <a:xfrm>
            <a:off x="1171439" y="321746"/>
            <a:ext cx="3931920" cy="566784"/>
          </a:xfrm>
        </p:spPr>
        <p:txBody>
          <a:bodyPr/>
          <a:lstStyle/>
          <a:p>
            <a:r>
              <a:rPr lang="en-US" dirty="0"/>
              <a:t>AI/ML Modules</a:t>
            </a:r>
          </a:p>
        </p:txBody>
      </p:sp>
      <p:sp>
        <p:nvSpPr>
          <p:cNvPr id="9" name="Text Placeholder 8">
            <a:extLst>
              <a:ext uri="{FF2B5EF4-FFF2-40B4-BE49-F238E27FC236}">
                <a16:creationId xmlns:a16="http://schemas.microsoft.com/office/drawing/2014/main" id="{B8769C95-2166-4D6A-855C-03D590CBC90D}"/>
              </a:ext>
            </a:extLst>
          </p:cNvPr>
          <p:cNvSpPr>
            <a:spLocks noGrp="1"/>
          </p:cNvSpPr>
          <p:nvPr>
            <p:ph type="body" sz="half" idx="2"/>
          </p:nvPr>
        </p:nvSpPr>
        <p:spPr>
          <a:xfrm>
            <a:off x="1127762" y="2044064"/>
            <a:ext cx="4019274" cy="3507437"/>
          </a:xfrm>
        </p:spPr>
        <p:txBody>
          <a:bodyPr/>
          <a:lstStyle/>
          <a:p>
            <a:pPr marL="331470" indent="-285750">
              <a:buFont typeface="Arial" panose="020B0604020202020204" pitchFamily="34" charset="0"/>
              <a:buChar char="•"/>
            </a:pPr>
            <a:r>
              <a:rPr lang="en-US" sz="1800" dirty="0"/>
              <a:t>Cognitive Services including:</a:t>
            </a:r>
          </a:p>
          <a:p>
            <a:pPr marL="788670" lvl="1" indent="-285750">
              <a:buFont typeface="Arial" panose="020B0604020202020204" pitchFamily="34" charset="0"/>
              <a:buChar char="•"/>
            </a:pPr>
            <a:r>
              <a:rPr lang="en-US" sz="1300" dirty="0"/>
              <a:t>Text Analytics - Key Phrase Extraction, Language Detection, Sentiment Analysis</a:t>
            </a:r>
          </a:p>
          <a:p>
            <a:pPr marL="788670" lvl="1" indent="-285750">
              <a:buFont typeface="Arial" panose="020B0604020202020204" pitchFamily="34" charset="0"/>
              <a:buChar char="•"/>
            </a:pPr>
            <a:r>
              <a:rPr lang="en-US" sz="1300" dirty="0"/>
              <a:t>Face – Detection, Verification, and Emotion</a:t>
            </a:r>
          </a:p>
          <a:p>
            <a:pPr marL="788670" lvl="1" indent="-285750">
              <a:buFont typeface="Arial" panose="020B0604020202020204" pitchFamily="34" charset="0"/>
              <a:buChar char="•"/>
            </a:pPr>
            <a:r>
              <a:rPr lang="en-US" sz="1300" dirty="0"/>
              <a:t>Computer Vision – Text Recognition, custom vision module allows to finds whatever you train it to find</a:t>
            </a:r>
          </a:p>
          <a:p>
            <a:pPr marL="331470" indent="-285750">
              <a:buFont typeface="Arial" panose="020B0604020202020204" pitchFamily="34" charset="0"/>
              <a:buChar char="•"/>
            </a:pPr>
            <a:r>
              <a:rPr lang="en-US" sz="1800" dirty="0"/>
              <a:t>Azure Machine Learning at the Edge</a:t>
            </a:r>
          </a:p>
          <a:p>
            <a:pPr marL="788670" lvl="1" indent="-285750">
              <a:buFont typeface="Arial" panose="020B0604020202020204" pitchFamily="34" charset="0"/>
              <a:buChar char="•"/>
            </a:pPr>
            <a:r>
              <a:rPr lang="en-US" sz="1300" dirty="0"/>
              <a:t>Export AML models to run a Edge modules</a:t>
            </a:r>
          </a:p>
          <a:p>
            <a:pPr marL="788670" lvl="1" indent="-285750">
              <a:buFont typeface="Arial" panose="020B0604020202020204" pitchFamily="34" charset="0"/>
              <a:buChar char="•"/>
            </a:pPr>
            <a:endParaRPr lang="en-US" sz="1300" dirty="0"/>
          </a:p>
          <a:p>
            <a:endParaRPr lang="en-US" dirty="0"/>
          </a:p>
        </p:txBody>
      </p:sp>
      <p:pic>
        <p:nvPicPr>
          <p:cNvPr id="10" name="Content Placeholder 13">
            <a:extLst>
              <a:ext uri="{FF2B5EF4-FFF2-40B4-BE49-F238E27FC236}">
                <a16:creationId xmlns:a16="http://schemas.microsoft.com/office/drawing/2014/main" id="{491EF0E7-B6B6-45F4-ADE6-03DB3B79F401}"/>
              </a:ext>
            </a:extLst>
          </p:cNvPr>
          <p:cNvPicPr>
            <a:picLocks noGrp="1" noChangeAspect="1"/>
          </p:cNvPicPr>
          <p:nvPr>
            <p:ph idx="1"/>
          </p:nvPr>
        </p:nvPicPr>
        <p:blipFill>
          <a:blip r:embed="rId2"/>
          <a:stretch>
            <a:fillRect/>
          </a:stretch>
        </p:blipFill>
        <p:spPr>
          <a:xfrm>
            <a:off x="5851525" y="1664064"/>
            <a:ext cx="5213350" cy="3529872"/>
          </a:xfrm>
        </p:spPr>
      </p:pic>
    </p:spTree>
    <p:extLst>
      <p:ext uri="{BB962C8B-B14F-4D97-AF65-F5344CB8AC3E}">
        <p14:creationId xmlns:p14="http://schemas.microsoft.com/office/powerpoint/2010/main" val="322461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5F2-4354-45C7-9897-CF04926B4FEB}"/>
              </a:ext>
            </a:extLst>
          </p:cNvPr>
          <p:cNvSpPr>
            <a:spLocks noGrp="1"/>
          </p:cNvSpPr>
          <p:nvPr>
            <p:ph type="title"/>
          </p:nvPr>
        </p:nvSpPr>
        <p:spPr>
          <a:xfrm>
            <a:off x="396430" y="285726"/>
            <a:ext cx="9875520" cy="1356360"/>
          </a:xfrm>
        </p:spPr>
        <p:txBody>
          <a:bodyPr/>
          <a:lstStyle/>
          <a:p>
            <a:r>
              <a:rPr lang="en-US" dirty="0"/>
              <a:t>IoT Edge Deployment Process</a:t>
            </a:r>
          </a:p>
        </p:txBody>
      </p:sp>
      <p:pic>
        <p:nvPicPr>
          <p:cNvPr id="8" name="Picture 7">
            <a:extLst>
              <a:ext uri="{FF2B5EF4-FFF2-40B4-BE49-F238E27FC236}">
                <a16:creationId xmlns:a16="http://schemas.microsoft.com/office/drawing/2014/main" id="{0F4970EC-DB53-48E8-835B-6FD87458EC69}"/>
              </a:ext>
            </a:extLst>
          </p:cNvPr>
          <p:cNvPicPr>
            <a:picLocks noChangeAspect="1"/>
          </p:cNvPicPr>
          <p:nvPr/>
        </p:nvPicPr>
        <p:blipFill>
          <a:blip r:embed="rId2"/>
          <a:stretch>
            <a:fillRect/>
          </a:stretch>
        </p:blipFill>
        <p:spPr>
          <a:xfrm>
            <a:off x="1158240" y="1130331"/>
            <a:ext cx="9875520" cy="5342355"/>
          </a:xfrm>
          <a:prstGeom prst="rect">
            <a:avLst/>
          </a:prstGeom>
        </p:spPr>
      </p:pic>
    </p:spTree>
    <p:extLst>
      <p:ext uri="{BB962C8B-B14F-4D97-AF65-F5344CB8AC3E}">
        <p14:creationId xmlns:p14="http://schemas.microsoft.com/office/powerpoint/2010/main" val="142829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7F0A9C-AF57-4570-B76A-001132AAADCE}"/>
              </a:ext>
            </a:extLst>
          </p:cNvPr>
          <p:cNvSpPr>
            <a:spLocks noGrp="1"/>
          </p:cNvSpPr>
          <p:nvPr>
            <p:ph type="title"/>
          </p:nvPr>
        </p:nvSpPr>
        <p:spPr/>
        <p:txBody>
          <a:bodyPr/>
          <a:lstStyle/>
          <a:p>
            <a:r>
              <a:rPr lang="en-US" dirty="0"/>
              <a:t>DevOps Process with IoT Edge</a:t>
            </a:r>
          </a:p>
        </p:txBody>
      </p:sp>
      <p:pic>
        <p:nvPicPr>
          <p:cNvPr id="11" name="Picture 10">
            <a:extLst>
              <a:ext uri="{FF2B5EF4-FFF2-40B4-BE49-F238E27FC236}">
                <a16:creationId xmlns:a16="http://schemas.microsoft.com/office/drawing/2014/main" id="{FAD01D4F-1B6F-4E1C-B5F5-B842431ADD98}"/>
              </a:ext>
            </a:extLst>
          </p:cNvPr>
          <p:cNvPicPr>
            <a:picLocks noChangeAspect="1"/>
          </p:cNvPicPr>
          <p:nvPr/>
        </p:nvPicPr>
        <p:blipFill>
          <a:blip r:embed="rId2"/>
          <a:stretch>
            <a:fillRect/>
          </a:stretch>
        </p:blipFill>
        <p:spPr>
          <a:xfrm>
            <a:off x="1143000" y="2166558"/>
            <a:ext cx="9667520" cy="4081842"/>
          </a:xfrm>
          <a:prstGeom prst="rect">
            <a:avLst/>
          </a:prstGeom>
        </p:spPr>
      </p:pic>
    </p:spTree>
    <p:extLst>
      <p:ext uri="{BB962C8B-B14F-4D97-AF65-F5344CB8AC3E}">
        <p14:creationId xmlns:p14="http://schemas.microsoft.com/office/powerpoint/2010/main" val="7871301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a:extLst>
              <a:ext uri="{FF2B5EF4-FFF2-40B4-BE49-F238E27FC236}">
                <a16:creationId xmlns:a16="http://schemas.microsoft.com/office/drawing/2014/main" id="{42906C45-E053-4FAA-B424-DB922BBB5A00}"/>
              </a:ext>
            </a:extLst>
          </p:cNvPr>
          <p:cNvSpPr>
            <a:spLocks noChangeAspect="1"/>
          </p:cNvSpPr>
          <p:nvPr/>
        </p:nvSpPr>
        <p:spPr bwMode="black">
          <a:xfrm>
            <a:off x="4392867" y="902262"/>
            <a:ext cx="8891990" cy="5124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4">
              <a:alpha val="85000"/>
            </a:srgbClr>
          </a:solidFill>
          <a:ln w="222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light"/>
              <a:ea typeface="+mn-ea"/>
              <a:cs typeface="+mn-cs"/>
            </a:endParaRPr>
          </a:p>
        </p:txBody>
      </p:sp>
      <p:sp>
        <p:nvSpPr>
          <p:cNvPr id="7" name="Isosceles Triangle 6">
            <a:extLst>
              <a:ext uri="{FF2B5EF4-FFF2-40B4-BE49-F238E27FC236}">
                <a16:creationId xmlns:a16="http://schemas.microsoft.com/office/drawing/2014/main" id="{9B862E88-2694-4F6B-95DB-68C9ABFDED93}"/>
              </a:ext>
            </a:extLst>
          </p:cNvPr>
          <p:cNvSpPr/>
          <p:nvPr/>
        </p:nvSpPr>
        <p:spPr>
          <a:xfrm rot="5400000">
            <a:off x="572479" y="4078931"/>
            <a:ext cx="418230" cy="398778"/>
          </a:xfrm>
          <a:prstGeom prst="triangle">
            <a:avLst/>
          </a:prstGeom>
          <a:solidFill>
            <a:schemeClr val="bg1">
              <a:lumMod val="95000"/>
            </a:schemeClr>
          </a:solidFill>
          <a:ln w="349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7282" y="343633"/>
            <a:ext cx="11652534" cy="899409"/>
          </a:xfrm>
        </p:spPr>
        <p:txBody>
          <a:bodyPr>
            <a:normAutofit/>
          </a:bodyPr>
          <a:lstStyle/>
          <a:p>
            <a:r>
              <a:rPr lang="en-US"/>
              <a:t>Edge intelligence enabled with Azure IoT Edge</a:t>
            </a:r>
          </a:p>
        </p:txBody>
      </p:sp>
      <p:sp>
        <p:nvSpPr>
          <p:cNvPr id="84" name="Trapezoid 83"/>
          <p:cNvSpPr/>
          <p:nvPr/>
        </p:nvSpPr>
        <p:spPr bwMode="auto">
          <a:xfrm>
            <a:off x="5750607" y="-3048050"/>
            <a:ext cx="731474" cy="344528"/>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041083" y="2647485"/>
            <a:ext cx="2335550" cy="1861468"/>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06813" y="4278320"/>
            <a:ext cx="1582690" cy="0"/>
          </a:xfrm>
          <a:prstGeom prst="straightConnector1">
            <a:avLst/>
          </a:prstGeom>
          <a:ln w="3492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674595" y="3619548"/>
            <a:ext cx="1430223" cy="2330374"/>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401981" y="3625364"/>
            <a:ext cx="1227510" cy="2330374"/>
          </a:xfrm>
          <a:prstGeom prst="roundRect">
            <a:avLst/>
          </a:prstGeom>
          <a:solidFill>
            <a:srgbClr val="D0EBB3"/>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Code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(data transform)</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5826971" y="4762153"/>
            <a:ext cx="510724" cy="420321"/>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rgbClr val="0070C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392448" y="3817938"/>
            <a:ext cx="1501112" cy="2363650"/>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518037" y="2043819"/>
            <a:ext cx="5101093" cy="1271651"/>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Container Registry</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7873637" y="2531028"/>
            <a:ext cx="284199" cy="232915"/>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685177" y="4048985"/>
            <a:ext cx="647151" cy="449321"/>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light"/>
                <a:ea typeface="+mn-ea"/>
                <a:cs typeface="+mn-cs"/>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360511" y="2563187"/>
            <a:ext cx="284199" cy="232915"/>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80782" y="3930581"/>
            <a:ext cx="1153082" cy="695479"/>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Video Camera</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11674" y="4258835"/>
            <a:ext cx="209368" cy="0"/>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299251" y="3578220"/>
            <a:ext cx="1227510" cy="2330374"/>
          </a:xfrm>
          <a:prstGeom prst="roundRect">
            <a:avLst/>
          </a:prstGeom>
          <a:solidFill>
            <a:srgbClr val="FFEBAB"/>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Code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(action)</a:t>
            </a: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770906" y="2531028"/>
            <a:ext cx="284199" cy="232915"/>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589430" y="4048984"/>
            <a:ext cx="647151" cy="449321"/>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light"/>
              <a:ea typeface="+mn-ea"/>
              <a:cs typeface="+mn-cs"/>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light"/>
                <a:ea typeface="+mn-ea"/>
                <a:cs typeface="+mn-cs"/>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8880496" y="3619548"/>
            <a:ext cx="1227510" cy="2330374"/>
          </a:xfrm>
          <a:prstGeom prst="roundRect">
            <a:avLst/>
          </a:prstGeom>
          <a:solidFill>
            <a:schemeClr val="accent3">
              <a:lumMod val="40000"/>
              <a:lumOff val="60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Cognitive Services</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(insight)</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179036" y="4041020"/>
            <a:ext cx="647151" cy="449321"/>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light"/>
                <a:ea typeface="+mn-ea"/>
                <a:cs typeface="+mn-cs"/>
              </a:rPr>
              <a:t>Container</a:t>
            </a:r>
          </a:p>
        </p:txBody>
      </p:sp>
      <p:sp>
        <p:nvSpPr>
          <p:cNvPr id="38" name="TextBox 37">
            <a:extLst>
              <a:ext uri="{FF2B5EF4-FFF2-40B4-BE49-F238E27FC236}">
                <a16:creationId xmlns:a16="http://schemas.microsoft.com/office/drawing/2014/main" id="{FA337B60-8375-44BE-9F30-D1B1C0834AC3}"/>
              </a:ext>
            </a:extLst>
          </p:cNvPr>
          <p:cNvSpPr txBox="1"/>
          <p:nvPr/>
        </p:nvSpPr>
        <p:spPr>
          <a:xfrm>
            <a:off x="4575096" y="5067582"/>
            <a:ext cx="1267524" cy="553998"/>
          </a:xfrm>
          <a:prstGeom prst="rect">
            <a:avLst/>
          </a:prstGeom>
          <a:noFill/>
          <a:ln w="34925">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6607">
                      <a:srgbClr val="FFFFFF"/>
                    </a:gs>
                    <a:gs pos="53000">
                      <a:srgbClr val="FFFFFF"/>
                    </a:gs>
                  </a:gsLst>
                  <a:lin ang="5400000" scaled="0"/>
                </a:gradFill>
                <a:effectLst/>
                <a:uLnTx/>
                <a:uFillTx/>
                <a:latin typeface="Segoe UI"/>
                <a:ea typeface="+mn-ea"/>
                <a:cs typeface="+mn-cs"/>
              </a:rPr>
              <a:t>Device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6607">
                      <a:srgbClr val="FFFFFF"/>
                    </a:gs>
                    <a:gs pos="53000">
                      <a:srgbClr val="FFFFFF"/>
                    </a:gs>
                  </a:gsLst>
                  <a:lin ang="5400000" scaled="0"/>
                </a:gradFill>
                <a:effectLst/>
                <a:uLnTx/>
                <a:uFillTx/>
                <a:latin typeface="Segoe UI"/>
                <a:ea typeface="+mn-ea"/>
                <a:cs typeface="+mn-cs"/>
              </a:rPr>
              <a:t>&amp; management</a:t>
            </a:r>
          </a:p>
        </p:txBody>
      </p:sp>
      <p:sp>
        <p:nvSpPr>
          <p:cNvPr id="27" name="Rectangle: Rounded Corners 23">
            <a:extLst>
              <a:ext uri="{FF2B5EF4-FFF2-40B4-BE49-F238E27FC236}">
                <a16:creationId xmlns:a16="http://schemas.microsoft.com/office/drawing/2014/main" id="{FA0CBC5B-BDFD-4F04-84FA-EB2734AF72F4}"/>
              </a:ext>
            </a:extLst>
          </p:cNvPr>
          <p:cNvSpPr/>
          <p:nvPr/>
        </p:nvSpPr>
        <p:spPr bwMode="auto">
          <a:xfrm>
            <a:off x="2497744" y="4687910"/>
            <a:ext cx="1314402" cy="1365119"/>
          </a:xfrm>
          <a:prstGeom prst="roundRect">
            <a:avLst/>
          </a:prstGeom>
          <a:solidFill>
            <a:srgbClr val="ABDBFF"/>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Edge runtime</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5942866" y="3977945"/>
            <a:ext cx="892450" cy="567535"/>
          </a:xfrm>
          <a:prstGeom prst="roundRect">
            <a:avLst/>
          </a:prstGeom>
          <a:solidFill>
            <a:srgbClr val="85CBFF"/>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3" rIns="0" bIns="45713"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light"/>
                <a:ea typeface="+mn-ea"/>
                <a:cs typeface="+mn-cs"/>
              </a:rPr>
              <a:t>Workload description</a:t>
            </a:r>
          </a:p>
        </p:txBody>
      </p:sp>
      <p:pic>
        <p:nvPicPr>
          <p:cNvPr id="40" name="Picture 39">
            <a:extLst>
              <a:ext uri="{FF2B5EF4-FFF2-40B4-BE49-F238E27FC236}">
                <a16:creationId xmlns:a16="http://schemas.microsoft.com/office/drawing/2014/main" id="{24D737E1-DF43-49C2-9939-52F03A8F73AC}"/>
              </a:ext>
            </a:extLst>
          </p:cNvPr>
          <p:cNvPicPr>
            <a:picLocks noChangeAspect="1"/>
          </p:cNvPicPr>
          <p:nvPr/>
        </p:nvPicPr>
        <p:blipFill>
          <a:blip r:embed="rId4"/>
          <a:stretch>
            <a:fillRect/>
          </a:stretch>
        </p:blipFill>
        <p:spPr>
          <a:xfrm>
            <a:off x="3947994" y="4125755"/>
            <a:ext cx="537963" cy="500305"/>
          </a:xfrm>
          <a:prstGeom prst="rect">
            <a:avLst/>
          </a:prstGeom>
        </p:spPr>
      </p:pic>
    </p:spTree>
    <p:custDataLst>
      <p:tags r:id="rId1"/>
    </p:custDataLst>
    <p:extLst>
      <p:ext uri="{BB962C8B-B14F-4D97-AF65-F5344CB8AC3E}">
        <p14:creationId xmlns:p14="http://schemas.microsoft.com/office/powerpoint/2010/main" val="3306223297"/>
      </p:ext>
    </p:extLst>
  </p:cSld>
  <p:clrMapOvr>
    <a:masterClrMapping/>
  </p:clrMapOvr>
  <mc:AlternateContent xmlns:mc="http://schemas.openxmlformats.org/markup-compatibility/2006" xmlns:p14="http://schemas.microsoft.com/office/powerpoint/2010/main">
    <mc:Choice Requires="p14">
      <p:transition spd="med" p14:dur="700" advTm="2052">
        <p:fade/>
      </p:transition>
    </mc:Choice>
    <mc:Fallback xmlns="">
      <p:transition spd="med" advTm="20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66667E-6 1.85185E-6 L 0.0013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4.16667E-6 2.96296E-6 L -0.00118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2.29167E-6 1.85185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1.45833E-6 3.7037E-6 L -0.26706 0.11759 " pathEditMode="relative" rAng="0" ptsTypes="AA">
                                      <p:cBhvr>
                                        <p:cTn id="54" dur="2000" fill="hold"/>
                                        <p:tgtEl>
                                          <p:spTgt spid="29"/>
                                        </p:tgtEl>
                                        <p:attrNameLst>
                                          <p:attrName>ppt_x</p:attrName>
                                          <p:attrName>ppt_y</p:attrName>
                                        </p:attrNameLst>
                                      </p:cBhvr>
                                      <p:rCtr x="-13359" y="588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7"/>
                                        </p:tgtEl>
                                        <p:attrNameLst>
                                          <p:attrName>style.visibility</p:attrName>
                                        </p:attrNameLst>
                                      </p:cBhvr>
                                      <p:to>
                                        <p:strVal val="visible"/>
                                      </p:to>
                                    </p:set>
                                    <p:animEffect transition="in" filter="fade">
                                      <p:cBhvr>
                                        <p:cTn id="59" dur="500"/>
                                        <p:tgtEl>
                                          <p:spTgt spid="16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4.16667E-7 1.85185E-6 L -0.43346 0.23611 " pathEditMode="relative" rAng="0" ptsTypes="AA">
                                      <p:cBhvr>
                                        <p:cTn id="72" dur="2000" fill="hold"/>
                                        <p:tgtEl>
                                          <p:spTgt spid="36"/>
                                        </p:tgtEl>
                                        <p:attrNameLst>
                                          <p:attrName>ppt_x</p:attrName>
                                          <p:attrName>ppt_y</p:attrName>
                                        </p:attrNameLst>
                                      </p:cBhvr>
                                      <p:rCtr x="-21628" y="11806"/>
                                    </p:animMotion>
                                  </p:childTnLst>
                                </p:cTn>
                              </p:par>
                              <p:par>
                                <p:cTn id="73" presetID="42" presetClass="path" presetSubtype="0" accel="50000" decel="50000" fill="hold" grpId="1" nodeType="withEffect">
                                  <p:stCondLst>
                                    <p:cond delay="0"/>
                                  </p:stCondLst>
                                  <p:childTnLst>
                                    <p:animMotion origin="layout" path="M 1.04167E-6 -2.59259E-6 L -0.52123 0.23125 " pathEditMode="relative" rAng="0" ptsTypes="AA">
                                      <p:cBhvr>
                                        <p:cTn id="74" dur="2000" fill="hold"/>
                                        <p:tgtEl>
                                          <p:spTgt spid="37"/>
                                        </p:tgtEl>
                                        <p:attrNameLst>
                                          <p:attrName>ppt_x</p:attrName>
                                          <p:attrName>ppt_y</p:attrName>
                                        </p:attrNameLst>
                                      </p:cBhvr>
                                      <p:rCtr x="-26133" y="11458"/>
                                    </p:animMotion>
                                  </p:childTnLst>
                                </p:cTn>
                              </p:par>
                              <p:par>
                                <p:cTn id="75" presetID="42" presetClass="path" presetSubtype="0" accel="50000" decel="50000" fill="hold" grpId="1" nodeType="withEffect">
                                  <p:stCondLst>
                                    <p:cond delay="0"/>
                                  </p:stCondLst>
                                  <p:childTnLst>
                                    <p:animMotion origin="layout" path="M -3.33333E-6 -1.11111E-6 L -0.6039 0.23611 " pathEditMode="relative" rAng="0" ptsTypes="AA">
                                      <p:cBhvr>
                                        <p:cTn id="76" dur="2000" fill="hold"/>
                                        <p:tgtEl>
                                          <p:spTgt spid="26"/>
                                        </p:tgtEl>
                                        <p:attrNameLst>
                                          <p:attrName>ppt_x</p:attrName>
                                          <p:attrName>ppt_y</p:attrName>
                                        </p:attrNameLst>
                                      </p:cBhvr>
                                      <p:rCtr x="-30234" y="11782"/>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P spid="27" grpId="0" animBg="1"/>
      <p:bldP spid="29" grpId="0" animBg="1"/>
      <p:bldP spid="2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F1CF7A-7B88-472B-8B94-BDAA078526C5}"/>
              </a:ext>
            </a:extLst>
          </p:cNvPr>
          <p:cNvPicPr>
            <a:picLocks noChangeAspect="1"/>
          </p:cNvPicPr>
          <p:nvPr/>
        </p:nvPicPr>
        <p:blipFill>
          <a:blip r:embed="rId2"/>
          <a:stretch>
            <a:fillRect/>
          </a:stretch>
        </p:blipFill>
        <p:spPr>
          <a:xfrm>
            <a:off x="95249" y="116037"/>
            <a:ext cx="11858625" cy="6625926"/>
          </a:xfrm>
          <a:prstGeom prst="rect">
            <a:avLst/>
          </a:prstGeom>
        </p:spPr>
      </p:pic>
    </p:spTree>
    <p:extLst>
      <p:ext uri="{BB962C8B-B14F-4D97-AF65-F5344CB8AC3E}">
        <p14:creationId xmlns:p14="http://schemas.microsoft.com/office/powerpoint/2010/main" val="27440236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6C6C1-B050-4EEB-BFAF-501FED2F756D}"/>
              </a:ext>
            </a:extLst>
          </p:cNvPr>
          <p:cNvPicPr>
            <a:picLocks noChangeAspect="1"/>
          </p:cNvPicPr>
          <p:nvPr/>
        </p:nvPicPr>
        <p:blipFill>
          <a:blip r:embed="rId2"/>
          <a:srcRect/>
          <a:stretch/>
        </p:blipFill>
        <p:spPr>
          <a:xfrm>
            <a:off x="0" y="558834"/>
            <a:ext cx="12191999" cy="5740331"/>
          </a:xfrm>
          <a:prstGeom prst="rect">
            <a:avLst/>
          </a:prstGeom>
        </p:spPr>
      </p:pic>
    </p:spTree>
    <p:extLst>
      <p:ext uri="{BB962C8B-B14F-4D97-AF65-F5344CB8AC3E}">
        <p14:creationId xmlns:p14="http://schemas.microsoft.com/office/powerpoint/2010/main" val="27431940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CC593-CBD8-4FFE-84B7-7B41A94EA260}"/>
              </a:ext>
            </a:extLst>
          </p:cNvPr>
          <p:cNvPicPr>
            <a:picLocks noChangeAspect="1"/>
          </p:cNvPicPr>
          <p:nvPr/>
        </p:nvPicPr>
        <p:blipFill>
          <a:blip r:embed="rId2"/>
          <a:stretch>
            <a:fillRect/>
          </a:stretch>
        </p:blipFill>
        <p:spPr>
          <a:xfrm>
            <a:off x="0" y="15907"/>
            <a:ext cx="12192000" cy="6826185"/>
          </a:xfrm>
          <a:prstGeom prst="rect">
            <a:avLst/>
          </a:prstGeom>
        </p:spPr>
      </p:pic>
    </p:spTree>
    <p:extLst>
      <p:ext uri="{BB962C8B-B14F-4D97-AF65-F5344CB8AC3E}">
        <p14:creationId xmlns:p14="http://schemas.microsoft.com/office/powerpoint/2010/main" val="684063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CD38F-C0AE-4F1A-B7F0-8FD999B37826}"/>
              </a:ext>
            </a:extLst>
          </p:cNvPr>
          <p:cNvPicPr>
            <a:picLocks noChangeAspect="1"/>
          </p:cNvPicPr>
          <p:nvPr/>
        </p:nvPicPr>
        <p:blipFill>
          <a:blip r:embed="rId2"/>
          <a:stretch>
            <a:fillRect/>
          </a:stretch>
        </p:blipFill>
        <p:spPr>
          <a:xfrm>
            <a:off x="10147" y="0"/>
            <a:ext cx="12171705" cy="6858000"/>
          </a:xfrm>
          <a:prstGeom prst="rect">
            <a:avLst/>
          </a:prstGeom>
        </p:spPr>
      </p:pic>
    </p:spTree>
    <p:extLst>
      <p:ext uri="{BB962C8B-B14F-4D97-AF65-F5344CB8AC3E}">
        <p14:creationId xmlns:p14="http://schemas.microsoft.com/office/powerpoint/2010/main" val="31193523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E628D-856F-46E6-8DA0-262B7D0BBED6}"/>
              </a:ext>
            </a:extLst>
          </p:cNvPr>
          <p:cNvSpPr>
            <a:spLocks noGrp="1"/>
          </p:cNvSpPr>
          <p:nvPr>
            <p:ph type="title"/>
          </p:nvPr>
        </p:nvSpPr>
        <p:spPr>
          <a:xfrm>
            <a:off x="588263" y="2733318"/>
            <a:ext cx="4167887" cy="800219"/>
          </a:xfrm>
        </p:spPr>
        <p:txBody>
          <a:bodyPr/>
          <a:lstStyle/>
          <a:p>
            <a:r>
              <a:rPr lang="en-US">
                <a:solidFill>
                  <a:schemeClr val="tx1"/>
                </a:solidFill>
              </a:rPr>
              <a:t>CYTE FY20</a:t>
            </a:r>
            <a:br>
              <a:rPr lang="en-US"/>
            </a:br>
            <a:r>
              <a:rPr lang="en-US" sz="1600"/>
              <a:t>Amplify your impact through technical intensity</a:t>
            </a:r>
            <a:endParaRPr lang="en-US"/>
          </a:p>
        </p:txBody>
      </p:sp>
      <p:sp>
        <p:nvSpPr>
          <p:cNvPr id="6" name="Text Placeholder 5">
            <a:extLst>
              <a:ext uri="{FF2B5EF4-FFF2-40B4-BE49-F238E27FC236}">
                <a16:creationId xmlns:a16="http://schemas.microsoft.com/office/drawing/2014/main" id="{46F4D1B8-219C-4F23-9DBB-E13B8AD63311}"/>
              </a:ext>
            </a:extLst>
          </p:cNvPr>
          <p:cNvSpPr>
            <a:spLocks noGrp="1"/>
          </p:cNvSpPr>
          <p:nvPr>
            <p:ph type="body" sz="quarter" idx="12"/>
          </p:nvPr>
        </p:nvSpPr>
        <p:spPr/>
        <p:txBody>
          <a:bodyPr/>
          <a:lstStyle/>
          <a:p>
            <a:r>
              <a:rPr lang="en-US"/>
              <a:t>September 9-13</a:t>
            </a:r>
          </a:p>
        </p:txBody>
      </p:sp>
      <p:pic>
        <p:nvPicPr>
          <p:cNvPr id="3" name="Picture Placeholder 2" descr="A picture containing floor, indoor, building, ground&#10;&#10;Description automatically generated">
            <a:extLst>
              <a:ext uri="{FF2B5EF4-FFF2-40B4-BE49-F238E27FC236}">
                <a16:creationId xmlns:a16="http://schemas.microsoft.com/office/drawing/2014/main" id="{38F468C9-E807-4306-88D6-B9E11B35F948}"/>
              </a:ext>
            </a:extLst>
          </p:cNvPr>
          <p:cNvPicPr>
            <a:picLocks noGrp="1" noChangeAspect="1"/>
          </p:cNvPicPr>
          <p:nvPr>
            <p:ph type="pic" sz="quarter" idx="11"/>
          </p:nvPr>
        </p:nvPicPr>
        <p:blipFill>
          <a:blip r:embed="rId2"/>
          <a:srcRect l="16667" r="16667"/>
          <a:stretch>
            <a:fillRect/>
          </a:stretch>
        </p:blipFill>
        <p:spPr/>
      </p:pic>
    </p:spTree>
    <p:extLst>
      <p:ext uri="{BB962C8B-B14F-4D97-AF65-F5344CB8AC3E}">
        <p14:creationId xmlns:p14="http://schemas.microsoft.com/office/powerpoint/2010/main" val="371554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6609A-BE71-4B27-BFC9-FDFDA195A1D3}"/>
              </a:ext>
            </a:extLst>
          </p:cNvPr>
          <p:cNvPicPr>
            <a:picLocks noChangeAspect="1"/>
          </p:cNvPicPr>
          <p:nvPr/>
        </p:nvPicPr>
        <p:blipFill>
          <a:blip r:embed="rId2"/>
          <a:stretch>
            <a:fillRect/>
          </a:stretch>
        </p:blipFill>
        <p:spPr>
          <a:xfrm>
            <a:off x="0" y="14574"/>
            <a:ext cx="12192000" cy="6828852"/>
          </a:xfrm>
          <a:prstGeom prst="rect">
            <a:avLst/>
          </a:prstGeom>
        </p:spPr>
      </p:pic>
    </p:spTree>
    <p:extLst>
      <p:ext uri="{BB962C8B-B14F-4D97-AF65-F5344CB8AC3E}">
        <p14:creationId xmlns:p14="http://schemas.microsoft.com/office/powerpoint/2010/main" val="242151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7A6F6-48F6-4AA0-9BC1-E60974211401}"/>
              </a:ext>
            </a:extLst>
          </p:cNvPr>
          <p:cNvPicPr>
            <a:picLocks noChangeAspect="1"/>
          </p:cNvPicPr>
          <p:nvPr/>
        </p:nvPicPr>
        <p:blipFill>
          <a:blip r:embed="rId2"/>
          <a:srcRect/>
          <a:stretch/>
        </p:blipFill>
        <p:spPr>
          <a:xfrm>
            <a:off x="72968" y="10410"/>
            <a:ext cx="12046064" cy="6837180"/>
          </a:xfrm>
          <a:prstGeom prst="rect">
            <a:avLst/>
          </a:prstGeom>
        </p:spPr>
      </p:pic>
    </p:spTree>
    <p:extLst>
      <p:ext uri="{BB962C8B-B14F-4D97-AF65-F5344CB8AC3E}">
        <p14:creationId xmlns:p14="http://schemas.microsoft.com/office/powerpoint/2010/main" val="32377372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Achieving Real-Time Performance</a:t>
            </a:r>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Content Placeholder 2">
            <a:extLst>
              <a:ext uri="{FF2B5EF4-FFF2-40B4-BE49-F238E27FC236}">
                <a16:creationId xmlns:a16="http://schemas.microsoft.com/office/drawing/2014/main" id="{8B258EA6-9F55-49CC-93D7-493623198735}"/>
              </a:ext>
            </a:extLst>
          </p:cNvPr>
          <p:cNvSpPr>
            <a:spLocks noGrp="1"/>
          </p:cNvSpPr>
          <p:nvPr>
            <p:ph sz="quarter" idx="10"/>
          </p:nvPr>
        </p:nvSpPr>
        <p:spPr>
          <a:xfrm>
            <a:off x="584200" y="1435100"/>
            <a:ext cx="11018838" cy="430887"/>
          </a:xfrm>
        </p:spPr>
        <p:txBody>
          <a:bodyPr/>
          <a:lstStyle/>
          <a:p>
            <a:r>
              <a:rPr lang="en-US" dirty="0"/>
              <a:t>Number of 1080p/30 FPS streams processed on various platforms. </a:t>
            </a:r>
          </a:p>
        </p:txBody>
      </p:sp>
      <p:pic>
        <p:nvPicPr>
          <p:cNvPr id="8" name="Picture 7">
            <a:extLst>
              <a:ext uri="{FF2B5EF4-FFF2-40B4-BE49-F238E27FC236}">
                <a16:creationId xmlns:a16="http://schemas.microsoft.com/office/drawing/2014/main" id="{4A94DF85-6CFC-415B-9C2D-FA8232DC5596}"/>
              </a:ext>
            </a:extLst>
          </p:cNvPr>
          <p:cNvPicPr>
            <a:picLocks noChangeAspect="1"/>
          </p:cNvPicPr>
          <p:nvPr/>
        </p:nvPicPr>
        <p:blipFill>
          <a:blip r:embed="rId3"/>
          <a:stretch>
            <a:fillRect/>
          </a:stretch>
        </p:blipFill>
        <p:spPr>
          <a:xfrm>
            <a:off x="3078956" y="2131767"/>
            <a:ext cx="6029325" cy="4248150"/>
          </a:xfrm>
          <a:prstGeom prst="rect">
            <a:avLst/>
          </a:prstGeom>
        </p:spPr>
      </p:pic>
    </p:spTree>
    <p:extLst>
      <p:ext uri="{BB962C8B-B14F-4D97-AF65-F5344CB8AC3E}">
        <p14:creationId xmlns:p14="http://schemas.microsoft.com/office/powerpoint/2010/main" val="8055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F9A-C446-4932-90DF-4314CC1507D7}"/>
              </a:ext>
            </a:extLst>
          </p:cNvPr>
          <p:cNvPicPr>
            <a:picLocks noChangeAspect="1"/>
          </p:cNvPicPr>
          <p:nvPr/>
        </p:nvPicPr>
        <p:blipFill>
          <a:blip r:embed="rId2"/>
          <a:stretch>
            <a:fillRect/>
          </a:stretch>
        </p:blipFill>
        <p:spPr>
          <a:xfrm>
            <a:off x="0" y="14574"/>
            <a:ext cx="12192000" cy="6828852"/>
          </a:xfrm>
          <a:prstGeom prst="rect">
            <a:avLst/>
          </a:prstGeom>
        </p:spPr>
      </p:pic>
    </p:spTree>
    <p:extLst>
      <p:ext uri="{BB962C8B-B14F-4D97-AF65-F5344CB8AC3E}">
        <p14:creationId xmlns:p14="http://schemas.microsoft.com/office/powerpoint/2010/main" val="3227191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814423D-B01D-401A-BA90-33E4C1460678}"/>
              </a:ext>
            </a:extLst>
          </p:cNvPr>
          <p:cNvSpPr>
            <a:spLocks noGrp="1"/>
          </p:cNvSpPr>
          <p:nvPr>
            <p:ph type="title"/>
          </p:nvPr>
        </p:nvSpPr>
        <p:spPr/>
        <p:txBody>
          <a:bodyPr/>
          <a:lstStyle/>
          <a:p>
            <a:r>
              <a:rPr lang="en-US" dirty="0"/>
              <a:t>Azure IoT Edge with Nvidia Jetson Devices Timeline</a:t>
            </a:r>
            <a:endParaRPr lang="en-US" sz="3600" dirty="0">
              <a:latin typeface="Segoe UI Semibold (Headings)"/>
            </a:endParaRPr>
          </a:p>
        </p:txBody>
      </p:sp>
      <p:sp>
        <p:nvSpPr>
          <p:cNvPr id="16" name="Slide Number Placeholder 15">
            <a:extLst>
              <a:ext uri="{FF2B5EF4-FFF2-40B4-BE49-F238E27FC236}">
                <a16:creationId xmlns:a16="http://schemas.microsoft.com/office/drawing/2014/main" id="{EAC000EB-7507-486D-8AFC-82AB2B3B63C2}"/>
              </a:ext>
            </a:extLst>
          </p:cNvPr>
          <p:cNvSpPr>
            <a:spLocks noGrp="1"/>
          </p:cNvSpPr>
          <p:nvPr>
            <p:ph type="sldNum" sz="quarter" idx="4"/>
          </p:nvPr>
        </p:nvSpPr>
        <p:spPr>
          <a:xfrm>
            <a:off x="11979275" y="6573608"/>
            <a:ext cx="240167" cy="334509"/>
          </a:xfrm>
          <a:prstGeom prst="rect">
            <a:avLst/>
          </a:prstGeom>
        </p:spPr>
        <p:txBody>
          <a:bodyPr vert="horz" lIns="0" tIns="0" rIns="0" bIns="0" rtlCol="0" anchor="ctr"/>
          <a:lstStyle>
            <a:defPPr>
              <a:defRPr lang="en-US"/>
            </a:defPPr>
            <a:lvl1pPr marL="0" algn="l" defTabSz="932742" rtl="0" eaLnBrk="1" latinLnBrk="0" hangingPunct="1">
              <a:defRPr sz="10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A64EE09E-D5B7-40B0-9125-FC5EF6416E15}" type="slidenum">
              <a:rPr lang="en-US" smtClean="0"/>
              <a:pPr/>
              <a:t>24</a:t>
            </a:fld>
            <a:endParaRPr lang="en-US"/>
          </a:p>
        </p:txBody>
      </p:sp>
      <p:graphicFrame>
        <p:nvGraphicFramePr>
          <p:cNvPr id="6" name="Table 5">
            <a:extLst>
              <a:ext uri="{FF2B5EF4-FFF2-40B4-BE49-F238E27FC236}">
                <a16:creationId xmlns:a16="http://schemas.microsoft.com/office/drawing/2014/main" id="{9FE34AF2-F90D-4A56-824F-4552DB2F7FE4}"/>
              </a:ext>
            </a:extLst>
          </p:cNvPr>
          <p:cNvGraphicFramePr>
            <a:graphicFrameLocks noGrp="1"/>
          </p:cNvGraphicFramePr>
          <p:nvPr>
            <p:extLst>
              <p:ext uri="{D42A27DB-BD31-4B8C-83A1-F6EECF244321}">
                <p14:modId xmlns:p14="http://schemas.microsoft.com/office/powerpoint/2010/main" val="1438512527"/>
              </p:ext>
            </p:extLst>
          </p:nvPr>
        </p:nvGraphicFramePr>
        <p:xfrm>
          <a:off x="438683" y="1528929"/>
          <a:ext cx="11316956" cy="666936"/>
        </p:xfrm>
        <a:graphic>
          <a:graphicData uri="http://schemas.openxmlformats.org/drawingml/2006/table">
            <a:tbl>
              <a:tblPr firstRow="1" bandRow="1"/>
              <a:tblGrid>
                <a:gridCol w="3418029">
                  <a:extLst>
                    <a:ext uri="{9D8B030D-6E8A-4147-A177-3AD203B41FA5}">
                      <a16:colId xmlns:a16="http://schemas.microsoft.com/office/drawing/2014/main" val="20001"/>
                    </a:ext>
                  </a:extLst>
                </a:gridCol>
                <a:gridCol w="312706">
                  <a:extLst>
                    <a:ext uri="{9D8B030D-6E8A-4147-A177-3AD203B41FA5}">
                      <a16:colId xmlns:a16="http://schemas.microsoft.com/office/drawing/2014/main" val="1547204339"/>
                    </a:ext>
                  </a:extLst>
                </a:gridCol>
                <a:gridCol w="3575276">
                  <a:extLst>
                    <a:ext uri="{9D8B030D-6E8A-4147-A177-3AD203B41FA5}">
                      <a16:colId xmlns:a16="http://schemas.microsoft.com/office/drawing/2014/main" val="20002"/>
                    </a:ext>
                  </a:extLst>
                </a:gridCol>
                <a:gridCol w="291859">
                  <a:extLst>
                    <a:ext uri="{9D8B030D-6E8A-4147-A177-3AD203B41FA5}">
                      <a16:colId xmlns:a16="http://schemas.microsoft.com/office/drawing/2014/main" val="2076887839"/>
                    </a:ext>
                  </a:extLst>
                </a:gridCol>
                <a:gridCol w="3719086">
                  <a:extLst>
                    <a:ext uri="{9D8B030D-6E8A-4147-A177-3AD203B41FA5}">
                      <a16:colId xmlns:a16="http://schemas.microsoft.com/office/drawing/2014/main" val="2214703413"/>
                    </a:ext>
                  </a:extLst>
                </a:gridCol>
              </a:tblGrid>
              <a:tr h="193283">
                <a:tc>
                  <a:txBody>
                    <a:bodyPr/>
                    <a:lstStyle>
                      <a:lvl1pPr marL="0" algn="l" defTabSz="932742" rtl="0" eaLnBrk="1" latinLnBrk="0" hangingPunct="1">
                        <a:defRPr sz="1800" b="1" kern="1200">
                          <a:solidFill>
                            <a:schemeClr val="bg1"/>
                          </a:solidFill>
                          <a:latin typeface="Calibri" panose="020F0502020204030204"/>
                        </a:defRPr>
                      </a:lvl1pPr>
                      <a:lvl2pPr marL="466371" algn="l" defTabSz="932742" rtl="0" eaLnBrk="1" latinLnBrk="0" hangingPunct="1">
                        <a:defRPr sz="1800" b="1" kern="1200">
                          <a:solidFill>
                            <a:schemeClr val="bg1"/>
                          </a:solidFill>
                          <a:latin typeface="Calibri" panose="020F0502020204030204"/>
                        </a:defRPr>
                      </a:lvl2pPr>
                      <a:lvl3pPr marL="932742" algn="l" defTabSz="932742" rtl="0" eaLnBrk="1" latinLnBrk="0" hangingPunct="1">
                        <a:defRPr sz="1800" b="1" kern="1200">
                          <a:solidFill>
                            <a:schemeClr val="bg1"/>
                          </a:solidFill>
                          <a:latin typeface="Calibri" panose="020F0502020204030204"/>
                        </a:defRPr>
                      </a:lvl3pPr>
                      <a:lvl4pPr marL="1399113" algn="l" defTabSz="932742" rtl="0" eaLnBrk="1" latinLnBrk="0" hangingPunct="1">
                        <a:defRPr sz="1800" b="1" kern="1200">
                          <a:solidFill>
                            <a:schemeClr val="bg1"/>
                          </a:solidFill>
                          <a:latin typeface="Calibri" panose="020F0502020204030204"/>
                        </a:defRPr>
                      </a:lvl4pPr>
                      <a:lvl5pPr marL="1865484" algn="l" defTabSz="932742" rtl="0" eaLnBrk="1" latinLnBrk="0" hangingPunct="1">
                        <a:defRPr sz="1800" b="1" kern="1200">
                          <a:solidFill>
                            <a:schemeClr val="bg1"/>
                          </a:solidFill>
                          <a:latin typeface="Calibri" panose="020F0502020204030204"/>
                        </a:defRPr>
                      </a:lvl5pPr>
                      <a:lvl6pPr marL="2331856" algn="l" defTabSz="932742" rtl="0" eaLnBrk="1" latinLnBrk="0" hangingPunct="1">
                        <a:defRPr sz="1800" b="1" kern="1200">
                          <a:solidFill>
                            <a:schemeClr val="bg1"/>
                          </a:solidFill>
                          <a:latin typeface="Calibri" panose="020F0502020204030204"/>
                        </a:defRPr>
                      </a:lvl6pPr>
                      <a:lvl7pPr marL="2798226" algn="l" defTabSz="932742" rtl="0" eaLnBrk="1" latinLnBrk="0" hangingPunct="1">
                        <a:defRPr sz="1800" b="1" kern="1200">
                          <a:solidFill>
                            <a:schemeClr val="bg1"/>
                          </a:solidFill>
                          <a:latin typeface="Calibri" panose="020F0502020204030204"/>
                        </a:defRPr>
                      </a:lvl7pPr>
                      <a:lvl8pPr marL="3264597" algn="l" defTabSz="932742" rtl="0" eaLnBrk="1" latinLnBrk="0" hangingPunct="1">
                        <a:defRPr sz="1800" b="1" kern="1200">
                          <a:solidFill>
                            <a:schemeClr val="bg1"/>
                          </a:solidFill>
                          <a:latin typeface="Calibri" panose="020F0502020204030204"/>
                        </a:defRPr>
                      </a:lvl8pPr>
                      <a:lvl9pPr marL="3730969" algn="l" defTabSz="932742" rtl="0" eaLnBrk="1" latinLnBrk="0" hangingPunct="1">
                        <a:defRPr sz="1800" b="1" kern="1200">
                          <a:solidFill>
                            <a:schemeClr val="bg1"/>
                          </a:solidFill>
                          <a:latin typeface="Calibri" panose="020F0502020204030204"/>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latin typeface="+mn-lt"/>
                        </a:rPr>
                        <a:t>July 10, 2019</a:t>
                      </a:r>
                    </a:p>
                  </a:txBody>
                  <a:tcPr marL="89630" marR="89630" marT="44814" marB="44814" anchor="b">
                    <a:lnL w="63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800">
                        <a:solidFill>
                          <a:sysClr val="windowText" lastClr="000000"/>
                        </a:solidFill>
                        <a:latin typeface="+mn-lt"/>
                      </a:endParaRPr>
                    </a:p>
                  </a:txBody>
                  <a:tcPr marL="89630" marR="89630" marT="44814" marB="44814"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miter lim="800000"/>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bg1"/>
                          </a:solidFill>
                          <a:latin typeface="Calibri" panose="020F0502020204030204"/>
                        </a:defRPr>
                      </a:lvl1pPr>
                      <a:lvl2pPr marL="466371" algn="l" defTabSz="932742" rtl="0" eaLnBrk="1" latinLnBrk="0" hangingPunct="1">
                        <a:defRPr sz="1800" b="1" kern="1200">
                          <a:solidFill>
                            <a:schemeClr val="bg1"/>
                          </a:solidFill>
                          <a:latin typeface="Calibri" panose="020F0502020204030204"/>
                        </a:defRPr>
                      </a:lvl2pPr>
                      <a:lvl3pPr marL="932742" algn="l" defTabSz="932742" rtl="0" eaLnBrk="1" latinLnBrk="0" hangingPunct="1">
                        <a:defRPr sz="1800" b="1" kern="1200">
                          <a:solidFill>
                            <a:schemeClr val="bg1"/>
                          </a:solidFill>
                          <a:latin typeface="Calibri" panose="020F0502020204030204"/>
                        </a:defRPr>
                      </a:lvl3pPr>
                      <a:lvl4pPr marL="1399113" algn="l" defTabSz="932742" rtl="0" eaLnBrk="1" latinLnBrk="0" hangingPunct="1">
                        <a:defRPr sz="1800" b="1" kern="1200">
                          <a:solidFill>
                            <a:schemeClr val="bg1"/>
                          </a:solidFill>
                          <a:latin typeface="Calibri" panose="020F0502020204030204"/>
                        </a:defRPr>
                      </a:lvl4pPr>
                      <a:lvl5pPr marL="1865484" algn="l" defTabSz="932742" rtl="0" eaLnBrk="1" latinLnBrk="0" hangingPunct="1">
                        <a:defRPr sz="1800" b="1" kern="1200">
                          <a:solidFill>
                            <a:schemeClr val="bg1"/>
                          </a:solidFill>
                          <a:latin typeface="Calibri" panose="020F0502020204030204"/>
                        </a:defRPr>
                      </a:lvl5pPr>
                      <a:lvl6pPr marL="2331856" algn="l" defTabSz="932742" rtl="0" eaLnBrk="1" latinLnBrk="0" hangingPunct="1">
                        <a:defRPr sz="1800" b="1" kern="1200">
                          <a:solidFill>
                            <a:schemeClr val="bg1"/>
                          </a:solidFill>
                          <a:latin typeface="Calibri" panose="020F0502020204030204"/>
                        </a:defRPr>
                      </a:lvl6pPr>
                      <a:lvl7pPr marL="2798226" algn="l" defTabSz="932742" rtl="0" eaLnBrk="1" latinLnBrk="0" hangingPunct="1">
                        <a:defRPr sz="1800" b="1" kern="1200">
                          <a:solidFill>
                            <a:schemeClr val="bg1"/>
                          </a:solidFill>
                          <a:latin typeface="Calibri" panose="020F0502020204030204"/>
                        </a:defRPr>
                      </a:lvl7pPr>
                      <a:lvl8pPr marL="3264597" algn="l" defTabSz="932742" rtl="0" eaLnBrk="1" latinLnBrk="0" hangingPunct="1">
                        <a:defRPr sz="1800" b="1" kern="1200">
                          <a:solidFill>
                            <a:schemeClr val="bg1"/>
                          </a:solidFill>
                          <a:latin typeface="Calibri" panose="020F0502020204030204"/>
                        </a:defRPr>
                      </a:lvl8pPr>
                      <a:lvl9pPr marL="3730969" algn="l" defTabSz="932742" rtl="0" eaLnBrk="1" latinLnBrk="0" hangingPunct="1">
                        <a:defRPr sz="1800" b="1" kern="1200">
                          <a:solidFill>
                            <a:schemeClr val="bg1"/>
                          </a:solidFill>
                          <a:latin typeface="Calibri" panose="020F0502020204030204"/>
                        </a:defRPr>
                      </a:lvl9pPr>
                    </a:lstStyle>
                    <a:p>
                      <a:pPr algn="ctr"/>
                      <a:r>
                        <a:rPr lang="en-US" sz="1800" dirty="0">
                          <a:solidFill>
                            <a:sysClr val="windowText" lastClr="000000"/>
                          </a:solidFill>
                          <a:latin typeface="+mn-lt"/>
                        </a:rPr>
                        <a:t>July 24, 2019</a:t>
                      </a:r>
                    </a:p>
                  </a:txBody>
                  <a:tcPr marL="89630" marR="89630" marT="44814" marB="44814"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a:solidFill>
                          <a:sysClr val="windowText" lastClr="000000"/>
                        </a:solidFill>
                        <a:latin typeface="+mn-lt"/>
                      </a:endParaRPr>
                    </a:p>
                  </a:txBody>
                  <a:tcPr marL="89630" marR="89630" marT="44814" marB="44814"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miter lim="800000"/>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dirty="0">
                          <a:solidFill>
                            <a:sysClr val="windowText" lastClr="000000"/>
                          </a:solidFill>
                          <a:latin typeface="+mn-lt"/>
                        </a:rPr>
                        <a:t>August 6, 2019</a:t>
                      </a:r>
                    </a:p>
                  </a:txBody>
                  <a:tcPr marL="89630" marR="89630" marT="44814" marB="44814" anchor="b">
                    <a:lnL w="571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0909">
                <a:tc>
                  <a:txBody>
                    <a:bodyPr/>
                    <a:lstStyle/>
                    <a:p>
                      <a:pPr marL="285750" indent="-285750">
                        <a:buFont typeface="Arial" panose="020B0604020202020204" pitchFamily="34" charset="0"/>
                        <a:buChar char="•"/>
                      </a:pPr>
                      <a:endParaRPr lang="en-US" sz="1400" dirty="0">
                        <a:solidFill>
                          <a:schemeClr val="tx1"/>
                        </a:solidFill>
                        <a:latin typeface="+mn-lt"/>
                      </a:endParaRPr>
                    </a:p>
                  </a:txBody>
                  <a:tcPr marL="89630" marR="89630" marT="44814" marB="44814">
                    <a:lnL w="63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lumMod val="40000"/>
                          <a:lumOff val="6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dirty="0">
                        <a:solidFill>
                          <a:schemeClr val="tx1"/>
                        </a:solidFill>
                        <a:latin typeface="+mn-lt"/>
                      </a:endParaRPr>
                    </a:p>
                  </a:txBody>
                  <a:tcPr marL="89630" marR="89630" marT="44814" marB="44814">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857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rgbClr val="333333"/>
                        </a:solidFill>
                        <a:latin typeface="+mn-lt"/>
                        <a:ea typeface="ＭＳ Ｐゴシック" pitchFamily="34" charset="-128"/>
                        <a:cs typeface="+mn-cs"/>
                      </a:endParaRPr>
                    </a:p>
                  </a:txBody>
                  <a:tcPr marL="89630" marR="89630"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lumMod val="40000"/>
                          <a:lumOff val="6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857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a:solidFill>
                          <a:srgbClr val="333333"/>
                        </a:solidFill>
                        <a:latin typeface="+mn-lt"/>
                        <a:ea typeface="ＭＳ Ｐゴシック" pitchFamily="34" charset="-128"/>
                        <a:cs typeface="+mn-cs"/>
                      </a:endParaRPr>
                    </a:p>
                  </a:txBody>
                  <a:tcPr marL="89630" marR="89630" marT="44814" marB="44814">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857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rgbClr val="333333"/>
                        </a:solidFill>
                        <a:latin typeface="+mn-lt"/>
                        <a:ea typeface="ＭＳ Ｐゴシック" pitchFamily="34" charset="-128"/>
                        <a:cs typeface="+mn-cs"/>
                      </a:endParaRPr>
                    </a:p>
                  </a:txBody>
                  <a:tcPr marL="89630" marR="89630" marT="44814" marB="44814">
                    <a:lnL w="571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lumMod val="40000"/>
                          <a:lumOff val="60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03064"/>
                  </a:ext>
                </a:extLst>
              </a:tr>
            </a:tbl>
          </a:graphicData>
        </a:graphic>
      </p:graphicFrame>
      <p:sp>
        <p:nvSpPr>
          <p:cNvPr id="5" name="TextBox 4">
            <a:extLst>
              <a:ext uri="{FF2B5EF4-FFF2-40B4-BE49-F238E27FC236}">
                <a16:creationId xmlns:a16="http://schemas.microsoft.com/office/drawing/2014/main" id="{A858D4FC-B034-4364-B115-26140313410C}"/>
              </a:ext>
            </a:extLst>
          </p:cNvPr>
          <p:cNvSpPr txBox="1"/>
          <p:nvPr/>
        </p:nvSpPr>
        <p:spPr>
          <a:xfrm>
            <a:off x="787651" y="2467510"/>
            <a:ext cx="2915216" cy="615553"/>
          </a:xfrm>
          <a:prstGeom prst="rect">
            <a:avLst/>
          </a:prstGeom>
          <a:noFill/>
        </p:spPr>
        <p:txBody>
          <a:bodyPr wrap="square" lIns="0" tIns="0" rIns="0" bIns="0" rtlCol="0">
            <a:spAutoFit/>
          </a:bodyPr>
          <a:lstStyle/>
          <a:p>
            <a:r>
              <a:rPr lang="en-US" sz="2000" dirty="0"/>
              <a:t>The </a:t>
            </a:r>
            <a:r>
              <a:rPr lang="en-US" sz="2000" dirty="0" err="1"/>
              <a:t>IntelligentEdgeHOL</a:t>
            </a:r>
            <a:r>
              <a:rPr lang="en-US" sz="2000" dirty="0"/>
              <a:t> is published</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CA499623-A3FE-441D-9E56-72CDD95CC4D2}"/>
              </a:ext>
            </a:extLst>
          </p:cNvPr>
          <p:cNvSpPr txBox="1"/>
          <p:nvPr/>
        </p:nvSpPr>
        <p:spPr>
          <a:xfrm>
            <a:off x="4309450" y="2416649"/>
            <a:ext cx="3195873" cy="1231106"/>
          </a:xfrm>
          <a:prstGeom prst="rect">
            <a:avLst/>
          </a:prstGeom>
          <a:noFill/>
        </p:spPr>
        <p:txBody>
          <a:bodyPr wrap="square" lIns="0" tIns="0" rIns="0" bIns="0" rtlCol="0">
            <a:spAutoFit/>
          </a:bodyPr>
          <a:lstStyle/>
          <a:p>
            <a:r>
              <a:rPr lang="en-US" sz="2000" dirty="0"/>
              <a:t>Azure IoT Edge 1.0.8 release added official support for ARM64 platforms</a:t>
            </a:r>
          </a:p>
          <a:p>
            <a:pPr algn="l"/>
            <a:endParaRPr lang="en-US" sz="20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236333C7-DF20-4CEA-B449-189248B7CBD3}"/>
              </a:ext>
            </a:extLst>
          </p:cNvPr>
          <p:cNvSpPr txBox="1"/>
          <p:nvPr/>
        </p:nvSpPr>
        <p:spPr>
          <a:xfrm>
            <a:off x="8252760" y="2406969"/>
            <a:ext cx="3354023" cy="1231106"/>
          </a:xfrm>
          <a:prstGeom prst="rect">
            <a:avLst/>
          </a:prstGeom>
          <a:noFill/>
        </p:spPr>
        <p:txBody>
          <a:bodyPr wrap="square" lIns="0" tIns="0" rIns="0" bIns="0" rtlCol="0">
            <a:spAutoFit/>
          </a:bodyPr>
          <a:lstStyle/>
          <a:p>
            <a:r>
              <a:rPr lang="en-US" sz="2000" dirty="0"/>
              <a:t>Nvidia adds support for IoT Edge in </a:t>
            </a:r>
            <a:r>
              <a:rPr lang="en-US" sz="2000" dirty="0" err="1"/>
              <a:t>Deepstream</a:t>
            </a:r>
            <a:r>
              <a:rPr lang="en-US" sz="2000" dirty="0"/>
              <a:t> 4.0 release </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986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latin typeface="Segoe UI Semibold (Headings)"/>
              </a:rPr>
              <a:t>3 Ways to build GPU accelerated IoT Edge Modules</a:t>
            </a:r>
          </a:p>
        </p:txBody>
      </p:sp>
      <p:sp>
        <p:nvSpPr>
          <p:cNvPr id="18" name="Text Placeholder 17"/>
          <p:cNvSpPr>
            <a:spLocks noGrp="1"/>
          </p:cNvSpPr>
          <p:nvPr>
            <p:ph type="body" sz="quarter" idx="10"/>
          </p:nvPr>
        </p:nvSpPr>
        <p:spPr>
          <a:xfrm>
            <a:off x="448213" y="1628519"/>
            <a:ext cx="3663959" cy="400110"/>
          </a:xfrm>
        </p:spPr>
        <p:txBody>
          <a:bodyPr/>
          <a:lstStyle/>
          <a:p>
            <a:r>
              <a:rPr lang="en-US" sz="2600" dirty="0">
                <a:latin typeface="Segie UI"/>
              </a:rPr>
              <a:t>Jetson-Containers</a:t>
            </a:r>
          </a:p>
        </p:txBody>
      </p:sp>
      <p:sp>
        <p:nvSpPr>
          <p:cNvPr id="19" name="Text Placeholder 18"/>
          <p:cNvSpPr>
            <a:spLocks noGrp="1"/>
          </p:cNvSpPr>
          <p:nvPr>
            <p:ph type="body" sz="quarter" idx="11"/>
          </p:nvPr>
        </p:nvSpPr>
        <p:spPr>
          <a:xfrm>
            <a:off x="4264021" y="1617362"/>
            <a:ext cx="3663959" cy="422423"/>
          </a:xfrm>
        </p:spPr>
        <p:txBody>
          <a:bodyPr/>
          <a:lstStyle/>
          <a:p>
            <a:r>
              <a:rPr lang="en-US" sz="2600" dirty="0">
                <a:latin typeface="Segie UI"/>
              </a:rPr>
              <a:t>Nvidia GPU Containers</a:t>
            </a:r>
            <a:r>
              <a:rPr lang="en-US" dirty="0"/>
              <a:t> </a:t>
            </a:r>
          </a:p>
        </p:txBody>
      </p:sp>
      <p:sp>
        <p:nvSpPr>
          <p:cNvPr id="20" name="Text Placeholder 19"/>
          <p:cNvSpPr>
            <a:spLocks noGrp="1"/>
          </p:cNvSpPr>
          <p:nvPr>
            <p:ph type="body" sz="quarter" idx="12"/>
          </p:nvPr>
        </p:nvSpPr>
        <p:spPr>
          <a:xfrm>
            <a:off x="8079830" y="1628519"/>
            <a:ext cx="3663959" cy="400110"/>
          </a:xfrm>
        </p:spPr>
        <p:txBody>
          <a:bodyPr/>
          <a:lstStyle/>
          <a:p>
            <a:r>
              <a:rPr lang="en-US" sz="2600" dirty="0" err="1">
                <a:latin typeface="Segie UI"/>
              </a:rPr>
              <a:t>Deepstream</a:t>
            </a:r>
            <a:r>
              <a:rPr lang="en-US" sz="2600" dirty="0">
                <a:latin typeface="Segie UI"/>
              </a:rPr>
              <a:t> Module </a:t>
            </a:r>
          </a:p>
        </p:txBody>
      </p:sp>
      <p:sp>
        <p:nvSpPr>
          <p:cNvPr id="21" name="Text Placeholder 20"/>
          <p:cNvSpPr>
            <a:spLocks noGrp="1"/>
          </p:cNvSpPr>
          <p:nvPr>
            <p:ph type="body" sz="quarter" idx="13"/>
          </p:nvPr>
        </p:nvSpPr>
        <p:spPr>
          <a:xfrm>
            <a:off x="448213" y="2205135"/>
            <a:ext cx="3663959" cy="2721862"/>
          </a:xfrm>
        </p:spPr>
        <p:txBody>
          <a:bodyPr/>
          <a:lstStyle/>
          <a:p>
            <a:r>
              <a:rPr lang="en-US" sz="2000" dirty="0">
                <a:latin typeface="Segoe UI" panose="020B0502040204020203" pitchFamily="34" charset="0"/>
                <a:cs typeface="Segoe UI" panose="020B0502040204020203" pitchFamily="34" charset="0"/>
              </a:rPr>
              <a:t>Created by Ian Davis of MSFT</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Packs CUDA dependencies into container</a:t>
            </a:r>
          </a:p>
          <a:p>
            <a:endParaRPr lang="en-US" sz="2000" dirty="0">
              <a:latin typeface="Segoe UI" panose="020B0502040204020203" pitchFamily="34" charset="0"/>
            </a:endParaRPr>
          </a:p>
          <a:p>
            <a:r>
              <a:rPr lang="en-US" sz="2000" dirty="0">
                <a:latin typeface="Segoe UI" panose="020B0502040204020203" pitchFamily="34" charset="0"/>
                <a:cs typeface="Segoe UI" panose="020B0502040204020203" pitchFamily="34" charset="0"/>
              </a:rPr>
              <a:t>Resilient to host changes, fully customizable, runs on stock docker/Moby</a:t>
            </a:r>
          </a:p>
          <a:p>
            <a:endParaRPr lang="en-US" sz="2000" dirty="0">
              <a:latin typeface="Segoe UI" panose="020B0502040204020203" pitchFamily="34" charset="0"/>
            </a:endParaRPr>
          </a:p>
          <a:p>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sp>
        <p:nvSpPr>
          <p:cNvPr id="22" name="Text Placeholder 21"/>
          <p:cNvSpPr>
            <a:spLocks noGrp="1"/>
          </p:cNvSpPr>
          <p:nvPr>
            <p:ph type="body" sz="quarter" idx="14"/>
          </p:nvPr>
        </p:nvSpPr>
        <p:spPr>
          <a:xfrm>
            <a:off x="4264021" y="2205135"/>
            <a:ext cx="3663959" cy="2721861"/>
          </a:xfrm>
        </p:spPr>
        <p:txBody>
          <a:bodyPr/>
          <a:lstStyle/>
          <a:p>
            <a:r>
              <a:rPr lang="en-US" sz="2000" dirty="0">
                <a:latin typeface="Segoe UI" panose="020B0502040204020203" pitchFamily="34" charset="0"/>
              </a:rPr>
              <a:t>Developed and published by Nvidia</a:t>
            </a:r>
            <a:br>
              <a:rPr lang="en-US" sz="2000" dirty="0">
                <a:latin typeface="Segoe UI" panose="020B0502040204020203" pitchFamily="34" charset="0"/>
              </a:rPr>
            </a:br>
            <a:br>
              <a:rPr lang="en-US" sz="2000" dirty="0">
                <a:latin typeface="Segoe UI" panose="020B0502040204020203" pitchFamily="34" charset="0"/>
              </a:rPr>
            </a:br>
            <a:r>
              <a:rPr lang="en-US" sz="2000" dirty="0">
                <a:latin typeface="Segoe UI" panose="020B0502040204020203" pitchFamily="34" charset="0"/>
              </a:rPr>
              <a:t>Inject CUDA dependencies from host to container at runtime</a:t>
            </a:r>
            <a:br>
              <a:rPr lang="en-US" sz="2000" dirty="0">
                <a:latin typeface="Segoe UI" panose="020B0502040204020203" pitchFamily="34" charset="0"/>
              </a:rPr>
            </a:br>
            <a:br>
              <a:rPr lang="en-US" sz="2000" dirty="0">
                <a:latin typeface="Segoe UI" panose="020B0502040204020203" pitchFamily="34" charset="0"/>
              </a:rPr>
            </a:br>
            <a:r>
              <a:rPr lang="en-US" sz="2000" dirty="0">
                <a:latin typeface="Segoe UI" panose="020B0502040204020203" pitchFamily="34" charset="0"/>
              </a:rPr>
              <a:t>Accomplished via a custom docker runtime “</a:t>
            </a:r>
            <a:r>
              <a:rPr lang="en-US" sz="2000" dirty="0" err="1">
                <a:latin typeface="Segoe UI" panose="020B0502040204020203" pitchFamily="34" charset="0"/>
              </a:rPr>
              <a:t>nvidia</a:t>
            </a:r>
            <a:r>
              <a:rPr lang="en-US" sz="2000" dirty="0">
                <a:latin typeface="Segoe UI" panose="020B0502040204020203" pitchFamily="34" charset="0"/>
              </a:rPr>
              <a:t>-docker”</a:t>
            </a:r>
            <a:endParaRPr lang="en-US" sz="2000" dirty="0">
              <a:latin typeface="Segoe UI" panose="020B0502040204020203" pitchFamily="34" charset="0"/>
              <a:cs typeface="Segoe UI" panose="020B0502040204020203" pitchFamily="34" charset="0"/>
            </a:endParaRPr>
          </a:p>
        </p:txBody>
      </p:sp>
      <p:sp>
        <p:nvSpPr>
          <p:cNvPr id="23" name="Text Placeholder 22"/>
          <p:cNvSpPr>
            <a:spLocks noGrp="1"/>
          </p:cNvSpPr>
          <p:nvPr>
            <p:ph type="body" sz="quarter" idx="15"/>
          </p:nvPr>
        </p:nvSpPr>
        <p:spPr>
          <a:xfrm>
            <a:off x="8079829" y="2205134"/>
            <a:ext cx="3663959" cy="2721862"/>
          </a:xfrm>
        </p:spPr>
        <p:txBody>
          <a:bodyPr/>
          <a:lstStyle/>
          <a:p>
            <a:r>
              <a:rPr lang="en-US" sz="2000" dirty="0">
                <a:latin typeface="Segoe UI" panose="020B0502040204020203" pitchFamily="34" charset="0"/>
                <a:cs typeface="Segoe UI" panose="020B0502040204020203" pitchFamily="34" charset="0"/>
              </a:rPr>
              <a:t>Configuration Driven</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rPr>
              <a:t>A deployable IoT Edge module that just works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rPr>
              <a:t>Employs Nvidia GPU Containers with </a:t>
            </a:r>
            <a:r>
              <a:rPr lang="en-US" sz="2000" dirty="0" err="1">
                <a:latin typeface="Segoe UI" panose="020B0502040204020203" pitchFamily="34" charset="0"/>
              </a:rPr>
              <a:t>nvidia</a:t>
            </a:r>
            <a:r>
              <a:rPr lang="en-US" sz="2000" dirty="0">
                <a:latin typeface="Segoe UI" panose="020B0502040204020203" pitchFamily="34" charset="0"/>
              </a:rPr>
              <a:t>-docker</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sp>
        <p:nvSpPr>
          <p:cNvPr id="24" name="Text Placeholder 23"/>
          <p:cNvSpPr>
            <a:spLocks noGrp="1"/>
          </p:cNvSpPr>
          <p:nvPr>
            <p:ph type="body" sz="quarter" idx="16"/>
          </p:nvPr>
        </p:nvSpPr>
        <p:spPr>
          <a:xfrm>
            <a:off x="448213" y="4938152"/>
            <a:ext cx="11295575" cy="400110"/>
          </a:xfrm>
        </p:spPr>
        <p:txBody>
          <a:bodyPr/>
          <a:lstStyle/>
          <a:p>
            <a:pPr algn="ctr"/>
            <a:r>
              <a:rPr lang="en-US" sz="2600" dirty="0">
                <a:latin typeface="Segie UI"/>
              </a:rPr>
              <a:t>Customizability =&gt; Ease of Use</a:t>
            </a:r>
          </a:p>
        </p:txBody>
      </p:sp>
      <p:sp>
        <p:nvSpPr>
          <p:cNvPr id="6" name="Slide Number Placeholder 5"/>
          <p:cNvSpPr>
            <a:spLocks noGrp="1"/>
          </p:cNvSpPr>
          <p:nvPr>
            <p:ph type="sldNum" sz="quarter" idx="18"/>
          </p:nvPr>
        </p:nvSpPr>
        <p:spPr/>
        <p:txBody>
          <a:bodyPr/>
          <a:lstStyle/>
          <a:p>
            <a:fld id="{A64EE09E-D5B7-40B0-9125-FC5EF6416E15}" type="slidenum">
              <a:rPr lang="en-US">
                <a:solidFill>
                  <a:srgbClr val="353535"/>
                </a:solidFill>
                <a:latin typeface="Segoe UI Semilight"/>
              </a:rPr>
              <a:pPr/>
              <a:t>25</a:t>
            </a:fld>
            <a:endParaRPr lang="en-US">
              <a:solidFill>
                <a:srgbClr val="353535"/>
              </a:solidFill>
              <a:latin typeface="Segoe UI Semilight"/>
            </a:endParaRPr>
          </a:p>
        </p:txBody>
      </p:sp>
    </p:spTree>
    <p:extLst>
      <p:ext uri="{BB962C8B-B14F-4D97-AF65-F5344CB8AC3E}">
        <p14:creationId xmlns:p14="http://schemas.microsoft.com/office/powerpoint/2010/main" val="35920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Jetson-Containers</a:t>
            </a:r>
          </a:p>
        </p:txBody>
      </p:sp>
      <p:sp>
        <p:nvSpPr>
          <p:cNvPr id="6" name="Text Placeholder 5"/>
          <p:cNvSpPr>
            <a:spLocks noGrp="1"/>
          </p:cNvSpPr>
          <p:nvPr>
            <p:ph sz="quarter" idx="10"/>
          </p:nvPr>
        </p:nvSpPr>
        <p:spPr>
          <a:xfrm>
            <a:off x="584200" y="1435101"/>
            <a:ext cx="4549115" cy="7152727"/>
          </a:xfrm>
        </p:spPr>
        <p:txBody>
          <a:bodyPr/>
          <a:lstStyle/>
          <a:p>
            <a:endParaRPr lang="en-US" dirty="0"/>
          </a:p>
          <a:p>
            <a:r>
              <a:rPr lang="en-US" dirty="0"/>
              <a:t>CUDA Driver resides in the container</a:t>
            </a:r>
          </a:p>
          <a:p>
            <a:endParaRPr lang="en-US" dirty="0"/>
          </a:p>
          <a:p>
            <a:r>
              <a:rPr lang="en-US" dirty="0"/>
              <a:t>At runtime, docker requires that GPU devices are added into container</a:t>
            </a:r>
          </a:p>
          <a:p>
            <a:endParaRPr lang="en-US" dirty="0"/>
          </a:p>
          <a:p>
            <a:r>
              <a:rPr lang="en-US" dirty="0"/>
              <a:t>Allows container to leverage GPU capabilities</a:t>
            </a:r>
            <a:br>
              <a:rPr lang="en-US" dirty="0"/>
            </a:br>
            <a:br>
              <a:rPr lang="en-US" dirty="0"/>
            </a:br>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E18CFDBC-042F-47FA-BCB4-0A3721EC2404}"/>
              </a:ext>
            </a:extLst>
          </p:cNvPr>
          <p:cNvSpPr/>
          <p:nvPr/>
        </p:nvSpPr>
        <p:spPr>
          <a:xfrm>
            <a:off x="7058687" y="3684489"/>
            <a:ext cx="4352240" cy="2265236"/>
          </a:xfrm>
          <a:prstGeom prst="rect">
            <a:avLst/>
          </a:prstGeom>
        </p:spPr>
        <p:txBody>
          <a:bodyPr wrap="square">
            <a:spAutoFit/>
          </a:bodyPr>
          <a:lstStyle/>
          <a:p>
            <a:r>
              <a:rPr lang="en-US" dirty="0">
                <a:solidFill>
                  <a:srgbClr val="24292E"/>
                </a:solidFill>
                <a:latin typeface="SFMono-Regular"/>
              </a:rPr>
              <a:t>docker run \ </a:t>
            </a:r>
          </a:p>
          <a:p>
            <a:r>
              <a:rPr lang="en-US" dirty="0">
                <a:solidFill>
                  <a:srgbClr val="24292E"/>
                </a:solidFill>
                <a:latin typeface="SFMono-Regular"/>
              </a:rPr>
              <a:t>--device=/dev/</a:t>
            </a:r>
            <a:r>
              <a:rPr lang="en-US" dirty="0" err="1">
                <a:solidFill>
                  <a:srgbClr val="24292E"/>
                </a:solidFill>
                <a:latin typeface="SFMono-Regular"/>
              </a:rPr>
              <a:t>nvhost</a:t>
            </a:r>
            <a:r>
              <a:rPr lang="en-US" dirty="0">
                <a:solidFill>
                  <a:srgbClr val="24292E"/>
                </a:solidFill>
                <a:latin typeface="SFMono-Regular"/>
              </a:rPr>
              <a:t>-ctrl \</a:t>
            </a:r>
          </a:p>
          <a:p>
            <a:r>
              <a:rPr lang="en-US" dirty="0">
                <a:solidFill>
                  <a:srgbClr val="24292E"/>
                </a:solidFill>
                <a:latin typeface="SFMono-Regular"/>
              </a:rPr>
              <a:t> --device=/dev/</a:t>
            </a:r>
            <a:r>
              <a:rPr lang="en-US" dirty="0" err="1">
                <a:solidFill>
                  <a:srgbClr val="24292E"/>
                </a:solidFill>
                <a:latin typeface="SFMono-Regular"/>
              </a:rPr>
              <a:t>nvhost</a:t>
            </a:r>
            <a:r>
              <a:rPr lang="en-US" dirty="0">
                <a:solidFill>
                  <a:srgbClr val="24292E"/>
                </a:solidFill>
                <a:latin typeface="SFMono-Regular"/>
              </a:rPr>
              <a:t>-ctrl-</a:t>
            </a:r>
            <a:r>
              <a:rPr lang="en-US" dirty="0" err="1">
                <a:solidFill>
                  <a:srgbClr val="24292E"/>
                </a:solidFill>
                <a:latin typeface="SFMono-Regular"/>
              </a:rPr>
              <a:t>gpu</a:t>
            </a:r>
            <a:r>
              <a:rPr lang="en-US" dirty="0">
                <a:solidFill>
                  <a:srgbClr val="24292E"/>
                </a:solidFill>
                <a:latin typeface="SFMono-Regular"/>
              </a:rPr>
              <a:t> \ </a:t>
            </a:r>
          </a:p>
          <a:p>
            <a:r>
              <a:rPr lang="en-US" dirty="0">
                <a:solidFill>
                  <a:srgbClr val="24292E"/>
                </a:solidFill>
                <a:latin typeface="SFMono-Regular"/>
              </a:rPr>
              <a:t>--device=/dev/</a:t>
            </a:r>
            <a:r>
              <a:rPr lang="en-US" dirty="0" err="1">
                <a:solidFill>
                  <a:srgbClr val="24292E"/>
                </a:solidFill>
                <a:latin typeface="SFMono-Regular"/>
              </a:rPr>
              <a:t>nvhost</a:t>
            </a:r>
            <a:r>
              <a:rPr lang="en-US" dirty="0">
                <a:solidFill>
                  <a:srgbClr val="24292E"/>
                </a:solidFill>
                <a:latin typeface="SFMono-Regular"/>
              </a:rPr>
              <a:t>-prof-</a:t>
            </a:r>
            <a:r>
              <a:rPr lang="en-US" dirty="0" err="1">
                <a:solidFill>
                  <a:srgbClr val="24292E"/>
                </a:solidFill>
                <a:latin typeface="SFMono-Regular"/>
              </a:rPr>
              <a:t>gpu</a:t>
            </a:r>
            <a:r>
              <a:rPr lang="en-US" dirty="0">
                <a:solidFill>
                  <a:srgbClr val="24292E"/>
                </a:solidFill>
                <a:latin typeface="SFMono-Regular"/>
              </a:rPr>
              <a:t> \ </a:t>
            </a:r>
          </a:p>
          <a:p>
            <a:r>
              <a:rPr lang="en-US" dirty="0">
                <a:solidFill>
                  <a:srgbClr val="24292E"/>
                </a:solidFill>
                <a:latin typeface="SFMono-Regular"/>
              </a:rPr>
              <a:t>--device=/dev/</a:t>
            </a:r>
            <a:r>
              <a:rPr lang="en-US" dirty="0" err="1">
                <a:solidFill>
                  <a:srgbClr val="24292E"/>
                </a:solidFill>
                <a:latin typeface="SFMono-Regular"/>
              </a:rPr>
              <a:t>nvmap</a:t>
            </a:r>
            <a:r>
              <a:rPr lang="en-US" dirty="0">
                <a:solidFill>
                  <a:srgbClr val="24292E"/>
                </a:solidFill>
                <a:latin typeface="SFMono-Regular"/>
              </a:rPr>
              <a:t> \ </a:t>
            </a:r>
          </a:p>
          <a:p>
            <a:r>
              <a:rPr lang="en-US" dirty="0">
                <a:solidFill>
                  <a:srgbClr val="24292E"/>
                </a:solidFill>
                <a:latin typeface="SFMono-Regular"/>
              </a:rPr>
              <a:t>--device=/dev/</a:t>
            </a:r>
            <a:r>
              <a:rPr lang="en-US" dirty="0" err="1">
                <a:solidFill>
                  <a:srgbClr val="24292E"/>
                </a:solidFill>
                <a:latin typeface="SFMono-Regular"/>
              </a:rPr>
              <a:t>nvhost-gpu</a:t>
            </a:r>
            <a:r>
              <a:rPr lang="en-US" dirty="0">
                <a:solidFill>
                  <a:srgbClr val="24292E"/>
                </a:solidFill>
                <a:latin typeface="SFMono-Regular"/>
              </a:rPr>
              <a:t> \ </a:t>
            </a:r>
          </a:p>
          <a:p>
            <a:r>
              <a:rPr lang="en-US" dirty="0">
                <a:solidFill>
                  <a:srgbClr val="24292E"/>
                </a:solidFill>
                <a:latin typeface="SFMono-Regular"/>
              </a:rPr>
              <a:t>--device=/dev/</a:t>
            </a:r>
            <a:r>
              <a:rPr lang="en-US" dirty="0" err="1">
                <a:solidFill>
                  <a:srgbClr val="24292E"/>
                </a:solidFill>
                <a:latin typeface="SFMono-Regular"/>
              </a:rPr>
              <a:t>nvhost</a:t>
            </a:r>
            <a:r>
              <a:rPr lang="en-US" dirty="0">
                <a:solidFill>
                  <a:srgbClr val="24292E"/>
                </a:solidFill>
                <a:latin typeface="SFMono-Regular"/>
              </a:rPr>
              <a:t>-as-</a:t>
            </a:r>
            <a:r>
              <a:rPr lang="en-US" dirty="0" err="1">
                <a:solidFill>
                  <a:srgbClr val="24292E"/>
                </a:solidFill>
                <a:latin typeface="SFMono-Regular"/>
              </a:rPr>
              <a:t>gpu</a:t>
            </a:r>
            <a:r>
              <a:rPr lang="en-US" dirty="0">
                <a:solidFill>
                  <a:srgbClr val="24292E"/>
                </a:solidFill>
                <a:latin typeface="SFMono-Regular"/>
              </a:rPr>
              <a:t> \ </a:t>
            </a:r>
          </a:p>
          <a:p>
            <a:r>
              <a:rPr lang="en-US" dirty="0">
                <a:solidFill>
                  <a:srgbClr val="24292E"/>
                </a:solidFill>
                <a:latin typeface="SFMono-Regular"/>
              </a:rPr>
              <a:t>--device=/dev/</a:t>
            </a:r>
            <a:r>
              <a:rPr lang="en-US" dirty="0" err="1">
                <a:solidFill>
                  <a:srgbClr val="24292E"/>
                </a:solidFill>
                <a:latin typeface="SFMono-Regular"/>
              </a:rPr>
              <a:t>nvhost-vic</a:t>
            </a:r>
            <a:r>
              <a:rPr lang="en-US" dirty="0">
                <a:solidFill>
                  <a:srgbClr val="24292E"/>
                </a:solidFill>
                <a:latin typeface="SFMono-Regular"/>
              </a:rPr>
              <a:t> \ </a:t>
            </a:r>
            <a:r>
              <a:rPr lang="en-US" dirty="0">
                <a:solidFill>
                  <a:srgbClr val="D73A49"/>
                </a:solidFill>
                <a:latin typeface="SFMono-Regular"/>
              </a:rPr>
              <a:t>&lt;</a:t>
            </a:r>
            <a:r>
              <a:rPr lang="en-US" dirty="0">
                <a:solidFill>
                  <a:srgbClr val="24292E"/>
                </a:solidFill>
                <a:latin typeface="SFMono-Regular"/>
              </a:rPr>
              <a:t>image-name</a:t>
            </a:r>
            <a:r>
              <a:rPr lang="en-US" dirty="0">
                <a:solidFill>
                  <a:srgbClr val="D73A49"/>
                </a:solidFill>
                <a:latin typeface="SFMono-Regular"/>
              </a:rPr>
              <a:t>&gt;</a:t>
            </a:r>
            <a:endParaRPr lang="en-US" dirty="0"/>
          </a:p>
        </p:txBody>
      </p:sp>
      <p:sp>
        <p:nvSpPr>
          <p:cNvPr id="10" name="Rectangle 9">
            <a:extLst>
              <a:ext uri="{FF2B5EF4-FFF2-40B4-BE49-F238E27FC236}">
                <a16:creationId xmlns:a16="http://schemas.microsoft.com/office/drawing/2014/main" id="{1DCD543D-9FD2-4727-B7B5-48220A23DCAF}"/>
              </a:ext>
            </a:extLst>
          </p:cNvPr>
          <p:cNvSpPr/>
          <p:nvPr/>
        </p:nvSpPr>
        <p:spPr bwMode="auto">
          <a:xfrm>
            <a:off x="7058687" y="734199"/>
            <a:ext cx="4510210" cy="22652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35ACC3B-074F-47DE-ACDC-A25F46460432}"/>
              </a:ext>
            </a:extLst>
          </p:cNvPr>
          <p:cNvSpPr/>
          <p:nvPr/>
        </p:nvSpPr>
        <p:spPr bwMode="auto">
          <a:xfrm>
            <a:off x="7547336" y="925929"/>
            <a:ext cx="3532909" cy="407554"/>
          </a:xfrm>
          <a:prstGeom prst="rect">
            <a:avLst/>
          </a:prstGeom>
          <a:solidFill>
            <a:schemeClr val="accent3">
              <a:lumMod val="60000"/>
              <a:lumOff val="40000"/>
            </a:schemeClr>
          </a:solidFill>
          <a:ln>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App</a:t>
            </a:r>
          </a:p>
        </p:txBody>
      </p:sp>
      <p:sp>
        <p:nvSpPr>
          <p:cNvPr id="15" name="Rectangle 14">
            <a:extLst>
              <a:ext uri="{FF2B5EF4-FFF2-40B4-BE49-F238E27FC236}">
                <a16:creationId xmlns:a16="http://schemas.microsoft.com/office/drawing/2014/main" id="{64359DD1-D2E4-426A-85A9-B2606CDEC038}"/>
              </a:ext>
            </a:extLst>
          </p:cNvPr>
          <p:cNvSpPr/>
          <p:nvPr/>
        </p:nvSpPr>
        <p:spPr bwMode="auto">
          <a:xfrm>
            <a:off x="7547334" y="1943623"/>
            <a:ext cx="3532909" cy="407554"/>
          </a:xfrm>
          <a:prstGeom prst="rect">
            <a:avLst/>
          </a:prstGeom>
          <a:solidFill>
            <a:schemeClr val="accent4">
              <a:lumMod val="60000"/>
              <a:lumOff val="40000"/>
            </a:schemeClr>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CUDA Driver</a:t>
            </a:r>
          </a:p>
        </p:txBody>
      </p:sp>
      <p:sp>
        <p:nvSpPr>
          <p:cNvPr id="18" name="Rectangle 17">
            <a:extLst>
              <a:ext uri="{FF2B5EF4-FFF2-40B4-BE49-F238E27FC236}">
                <a16:creationId xmlns:a16="http://schemas.microsoft.com/office/drawing/2014/main" id="{B46519CE-8697-4F4B-A3F7-C6AA4AB53F05}"/>
              </a:ext>
            </a:extLst>
          </p:cNvPr>
          <p:cNvSpPr/>
          <p:nvPr/>
        </p:nvSpPr>
        <p:spPr bwMode="auto">
          <a:xfrm>
            <a:off x="7547334" y="2452145"/>
            <a:ext cx="3532909" cy="407554"/>
          </a:xfrm>
          <a:prstGeom prst="rect">
            <a:avLst/>
          </a:prstGeom>
          <a:solidFill>
            <a:schemeClr val="accent6"/>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Container OS space</a:t>
            </a:r>
          </a:p>
        </p:txBody>
      </p:sp>
      <p:sp>
        <p:nvSpPr>
          <p:cNvPr id="19" name="Rectangle 18">
            <a:extLst>
              <a:ext uri="{FF2B5EF4-FFF2-40B4-BE49-F238E27FC236}">
                <a16:creationId xmlns:a16="http://schemas.microsoft.com/office/drawing/2014/main" id="{BB0EECD0-7CCA-4CF3-8443-EF1B377728B9}"/>
              </a:ext>
            </a:extLst>
          </p:cNvPr>
          <p:cNvSpPr/>
          <p:nvPr/>
        </p:nvSpPr>
        <p:spPr bwMode="auto">
          <a:xfrm>
            <a:off x="7547334" y="1436620"/>
            <a:ext cx="3532909" cy="407554"/>
          </a:xfrm>
          <a:prstGeom prst="rect">
            <a:avLst/>
          </a:prstGeom>
          <a:solidFill>
            <a:schemeClr val="accent4">
              <a:lumMod val="40000"/>
              <a:lumOff val="60000"/>
            </a:schemeClr>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CUDA Toolkit</a:t>
            </a:r>
          </a:p>
        </p:txBody>
      </p:sp>
      <p:sp>
        <p:nvSpPr>
          <p:cNvPr id="16" name="Rectangle 15">
            <a:extLst>
              <a:ext uri="{FF2B5EF4-FFF2-40B4-BE49-F238E27FC236}">
                <a16:creationId xmlns:a16="http://schemas.microsoft.com/office/drawing/2014/main" id="{700E8B77-1E62-494D-BFD1-2E3CEB3F2961}"/>
              </a:ext>
            </a:extLst>
          </p:cNvPr>
          <p:cNvSpPr/>
          <p:nvPr/>
        </p:nvSpPr>
        <p:spPr bwMode="auto">
          <a:xfrm>
            <a:off x="7058687" y="3098884"/>
            <a:ext cx="4510210" cy="48615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0" name="Rectangle 19">
            <a:extLst>
              <a:ext uri="{FF2B5EF4-FFF2-40B4-BE49-F238E27FC236}">
                <a16:creationId xmlns:a16="http://schemas.microsoft.com/office/drawing/2014/main" id="{D0C92FAF-2EA3-4230-8C86-8C5DFC60B971}"/>
              </a:ext>
            </a:extLst>
          </p:cNvPr>
          <p:cNvSpPr/>
          <p:nvPr/>
        </p:nvSpPr>
        <p:spPr bwMode="auto">
          <a:xfrm>
            <a:off x="7058683" y="5981482"/>
            <a:ext cx="4510210" cy="486156"/>
          </a:xfrm>
          <a:prstGeom prst="rect">
            <a:avLst/>
          </a:prstGeom>
          <a:solidFill>
            <a:schemeClr val="accent4">
              <a:lumMod val="60000"/>
              <a:lumOff val="40000"/>
            </a:schemeClr>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GPU Hardware</a:t>
            </a:r>
          </a:p>
        </p:txBody>
      </p:sp>
    </p:spTree>
    <p:extLst>
      <p:ext uri="{BB962C8B-B14F-4D97-AF65-F5344CB8AC3E}">
        <p14:creationId xmlns:p14="http://schemas.microsoft.com/office/powerpoint/2010/main" val="21121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Nvidia Docker</a:t>
            </a:r>
          </a:p>
        </p:txBody>
      </p:sp>
      <p:sp>
        <p:nvSpPr>
          <p:cNvPr id="6" name="Text Placeholder 5"/>
          <p:cNvSpPr>
            <a:spLocks noGrp="1"/>
          </p:cNvSpPr>
          <p:nvPr>
            <p:ph sz="quarter" idx="10"/>
          </p:nvPr>
        </p:nvSpPr>
        <p:spPr>
          <a:xfrm>
            <a:off x="584200" y="1435101"/>
            <a:ext cx="4549115" cy="7152727"/>
          </a:xfrm>
        </p:spPr>
        <p:txBody>
          <a:bodyPr/>
          <a:lstStyle/>
          <a:p>
            <a:endParaRPr lang="en-US" dirty="0"/>
          </a:p>
          <a:p>
            <a:r>
              <a:rPr lang="en-US" dirty="0"/>
              <a:t>CUDA Driver resides as part of the Host OS</a:t>
            </a:r>
          </a:p>
          <a:p>
            <a:endParaRPr lang="en-US" dirty="0"/>
          </a:p>
          <a:p>
            <a:r>
              <a:rPr lang="en-US" dirty="0"/>
              <a:t>At runtime, </a:t>
            </a:r>
            <a:r>
              <a:rPr lang="en-US" dirty="0" err="1"/>
              <a:t>nvidia</a:t>
            </a:r>
            <a:r>
              <a:rPr lang="en-US" dirty="0"/>
              <a:t>-docker mounts CUDA Driver and adds devices to container</a:t>
            </a:r>
          </a:p>
          <a:p>
            <a:endParaRPr lang="en-US" dirty="0"/>
          </a:p>
          <a:p>
            <a:r>
              <a:rPr lang="en-US" dirty="0"/>
              <a:t>Allows container to leverage GPU capabilities</a:t>
            </a:r>
            <a:br>
              <a:rPr lang="en-US" dirty="0"/>
            </a:br>
            <a:br>
              <a:rPr lang="en-US" dirty="0"/>
            </a:br>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 name="Picture 8">
            <a:extLst>
              <a:ext uri="{FF2B5EF4-FFF2-40B4-BE49-F238E27FC236}">
                <a16:creationId xmlns:a16="http://schemas.microsoft.com/office/drawing/2014/main" id="{4538F470-F2BC-4511-93B8-BBC66B4CF20A}"/>
              </a:ext>
            </a:extLst>
          </p:cNvPr>
          <p:cNvPicPr>
            <a:picLocks noChangeAspect="1"/>
          </p:cNvPicPr>
          <p:nvPr/>
        </p:nvPicPr>
        <p:blipFill>
          <a:blip r:embed="rId3"/>
          <a:stretch>
            <a:fillRect/>
          </a:stretch>
        </p:blipFill>
        <p:spPr>
          <a:xfrm>
            <a:off x="5700453" y="1435101"/>
            <a:ext cx="5906330" cy="4175164"/>
          </a:xfrm>
          <a:prstGeom prst="rect">
            <a:avLst/>
          </a:prstGeom>
        </p:spPr>
      </p:pic>
    </p:spTree>
    <p:extLst>
      <p:ext uri="{BB962C8B-B14F-4D97-AF65-F5344CB8AC3E}">
        <p14:creationId xmlns:p14="http://schemas.microsoft.com/office/powerpoint/2010/main" val="302541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Deepstream</a:t>
            </a:r>
            <a:r>
              <a:rPr lang="en-US" dirty="0"/>
              <a:t> Module</a:t>
            </a:r>
          </a:p>
        </p:txBody>
      </p:sp>
      <p:sp>
        <p:nvSpPr>
          <p:cNvPr id="6" name="Text Placeholder 5"/>
          <p:cNvSpPr>
            <a:spLocks noGrp="1"/>
          </p:cNvSpPr>
          <p:nvPr>
            <p:ph sz="quarter" idx="10"/>
          </p:nvPr>
        </p:nvSpPr>
        <p:spPr>
          <a:xfrm>
            <a:off x="584200" y="1435101"/>
            <a:ext cx="4549115" cy="7583615"/>
          </a:xfrm>
        </p:spPr>
        <p:txBody>
          <a:bodyPr/>
          <a:lstStyle/>
          <a:p>
            <a:endParaRPr lang="en-US" dirty="0"/>
          </a:p>
          <a:p>
            <a:r>
              <a:rPr lang="en-US" dirty="0"/>
              <a:t>Works on same principal as Nvidia Docker</a:t>
            </a:r>
          </a:p>
          <a:p>
            <a:endParaRPr lang="en-US" dirty="0"/>
          </a:p>
          <a:p>
            <a:r>
              <a:rPr lang="en-US" dirty="0"/>
              <a:t>Contains </a:t>
            </a:r>
            <a:r>
              <a:rPr lang="en-US" dirty="0" err="1"/>
              <a:t>Deepstream</a:t>
            </a:r>
            <a:r>
              <a:rPr lang="en-US" dirty="0"/>
              <a:t> Application which is driven by a config file</a:t>
            </a:r>
          </a:p>
          <a:p>
            <a:endParaRPr lang="en-US" dirty="0"/>
          </a:p>
          <a:p>
            <a:r>
              <a:rPr lang="en-US" dirty="0"/>
              <a:t>Supports messaging to Azure IoT Hub from </a:t>
            </a:r>
            <a:r>
              <a:rPr lang="en-US" dirty="0" err="1"/>
              <a:t>Deepstream</a:t>
            </a:r>
            <a:r>
              <a:rPr lang="en-US" dirty="0"/>
              <a:t> App</a:t>
            </a:r>
            <a:br>
              <a:rPr lang="en-US" dirty="0"/>
            </a:br>
            <a:br>
              <a:rPr lang="en-US" dirty="0"/>
            </a:br>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 name="Picture 7" descr="A close up of a logo&#10;&#10;Description automatically generated">
            <a:extLst>
              <a:ext uri="{FF2B5EF4-FFF2-40B4-BE49-F238E27FC236}">
                <a16:creationId xmlns:a16="http://schemas.microsoft.com/office/drawing/2014/main" id="{94AABE62-6F6C-43EE-91D0-4A1B59515E1E}"/>
              </a:ext>
            </a:extLst>
          </p:cNvPr>
          <p:cNvPicPr>
            <a:picLocks noChangeAspect="1"/>
          </p:cNvPicPr>
          <p:nvPr/>
        </p:nvPicPr>
        <p:blipFill>
          <a:blip r:embed="rId3"/>
          <a:stretch>
            <a:fillRect/>
          </a:stretch>
        </p:blipFill>
        <p:spPr>
          <a:xfrm>
            <a:off x="5959618" y="1435101"/>
            <a:ext cx="5800835" cy="5104735"/>
          </a:xfrm>
          <a:prstGeom prst="rect">
            <a:avLst/>
          </a:prstGeom>
        </p:spPr>
      </p:pic>
    </p:spTree>
    <p:extLst>
      <p:ext uri="{BB962C8B-B14F-4D97-AF65-F5344CB8AC3E}">
        <p14:creationId xmlns:p14="http://schemas.microsoft.com/office/powerpoint/2010/main" val="307982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Nvidia </a:t>
            </a:r>
            <a:r>
              <a:rPr lang="en-US" dirty="0" err="1"/>
              <a:t>Deepstream</a:t>
            </a:r>
            <a:r>
              <a:rPr lang="en-US" dirty="0"/>
              <a:t> on Jetson Xavier</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380800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a:gradFill>
                  <a:gsLst>
                    <a:gs pos="16814">
                      <a:srgbClr val="50E6FF"/>
                    </a:gs>
                    <a:gs pos="39000">
                      <a:srgbClr val="50E6FF"/>
                    </a:gs>
                  </a:gsLst>
                  <a:lin ang="16200000" scaled="1"/>
                </a:gradFill>
                <a:latin typeface="Segoe UI Semibold"/>
              </a:rPr>
              <a:t>Reminder about confidentiality </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11096" y="1274582"/>
            <a:ext cx="11474450" cy="3397597"/>
          </a:xfrm>
        </p:spPr>
        <p:txBody>
          <a:bodyPr anchor="ctr" anchorCtr="0"/>
          <a:lstStyle/>
          <a:p>
            <a:pPr marL="0" indent="0">
              <a:spcAft>
                <a:spcPts val="2353"/>
              </a:spcAft>
              <a:buNone/>
            </a:pPr>
            <a:r>
              <a:rPr lang="en-US" sz="1961">
                <a:gradFill>
                  <a:gsLst>
                    <a:gs pos="0">
                      <a:schemeClr val="tx1"/>
                    </a:gs>
                    <a:gs pos="100000">
                      <a:schemeClr val="tx1"/>
                    </a:gs>
                  </a:gsLst>
                  <a:lin ang="5400000" scaled="1"/>
                </a:gradFill>
              </a:rPr>
              <a:t>The information presented today is Microsoft Confidential Information. Any leak of this confidential information could seriously impact Microsoft’s product plans, which would be a detriment to both of us.</a:t>
            </a:r>
          </a:p>
          <a:p>
            <a:pPr marL="0" indent="0">
              <a:spcAft>
                <a:spcPts val="2353"/>
              </a:spcAft>
              <a:buNone/>
            </a:pPr>
            <a:r>
              <a:rPr lang="en-US" sz="1961">
                <a:gradFill>
                  <a:gsLst>
                    <a:gs pos="0">
                      <a:schemeClr val="tx1"/>
                    </a:gs>
                    <a:gs pos="100000">
                      <a:schemeClr val="tx1"/>
                    </a:gs>
                  </a:gsLst>
                  <a:lin ang="5400000" scaled="1"/>
                </a:gradFill>
              </a:rPr>
              <a:t>Therefore, we remind you that you may not share this information with anyone outside your organization and only with those who have a legitimate need to know.  </a:t>
            </a:r>
          </a:p>
          <a:p>
            <a:pPr marL="0" indent="0">
              <a:spcAft>
                <a:spcPts val="2353"/>
              </a:spcAft>
              <a:buNone/>
            </a:pPr>
            <a:r>
              <a:rPr lang="en-US" sz="1961">
                <a:gradFill>
                  <a:gsLst>
                    <a:gs pos="0">
                      <a:schemeClr val="tx1"/>
                    </a:gs>
                    <a:gs pos="100000">
                      <a:schemeClr val="tx1"/>
                    </a:gs>
                  </a:gsLst>
                  <a:lin ang="5400000" scaled="1"/>
                </a:gradFill>
              </a:rPr>
              <a:t>And please no blogs, tweets, posts, or photos during the presentation as confidential information can easily be lost by these methods.</a:t>
            </a:r>
          </a:p>
          <a:p>
            <a:pPr marL="0" indent="0">
              <a:spcAft>
                <a:spcPts val="2353"/>
              </a:spcAft>
              <a:buNone/>
            </a:pPr>
            <a:r>
              <a:rPr lang="en-US" sz="2941">
                <a:gradFill>
                  <a:gsLst>
                    <a:gs pos="0">
                      <a:schemeClr val="tx2"/>
                    </a:gs>
                    <a:gs pos="100000">
                      <a:schemeClr val="tx2"/>
                    </a:gs>
                  </a:gsLst>
                  <a:lin ang="5400000" scaled="1"/>
                </a:gradFill>
              </a:rPr>
              <a:t>Thank you.</a:t>
            </a:r>
          </a:p>
        </p:txBody>
      </p:sp>
      <p:grpSp>
        <p:nvGrpSpPr>
          <p:cNvPr id="28" name="Group 27">
            <a:extLst>
              <a:ext uri="{FF2B5EF4-FFF2-40B4-BE49-F238E27FC236}">
                <a16:creationId xmlns:a16="http://schemas.microsoft.com/office/drawing/2014/main" id="{EAB3B158-F967-400F-9D25-BF6A9707E81C}"/>
              </a:ext>
              <a:ext uri="{C183D7F6-B498-43B3-948B-1728B52AA6E4}">
                <adec:decorative xmlns:adec="http://schemas.microsoft.com/office/drawing/2017/decorative" val="1"/>
              </a:ext>
            </a:extLst>
          </p:cNvPr>
          <p:cNvGrpSpPr/>
          <p:nvPr/>
        </p:nvGrpSpPr>
        <p:grpSpPr>
          <a:xfrm>
            <a:off x="3087892" y="4784534"/>
            <a:ext cx="6016219" cy="1312005"/>
            <a:chOff x="2905866" y="4955132"/>
            <a:chExt cx="6136857" cy="1338313"/>
          </a:xfrm>
        </p:grpSpPr>
        <p:grpSp>
          <p:nvGrpSpPr>
            <p:cNvPr id="26" name="Group 25">
              <a:extLst>
                <a:ext uri="{FF2B5EF4-FFF2-40B4-BE49-F238E27FC236}">
                  <a16:creationId xmlns:a16="http://schemas.microsoft.com/office/drawing/2014/main" id="{B5B37546-BFAE-4A9E-8661-D7D25F1669F3}"/>
                </a:ext>
              </a:extLst>
            </p:cNvPr>
            <p:cNvGrpSpPr/>
            <p:nvPr/>
          </p:nvGrpSpPr>
          <p:grpSpPr>
            <a:xfrm>
              <a:off x="7704411" y="4955132"/>
              <a:ext cx="1338312" cy="1338312"/>
              <a:chOff x="2406414" y="3567747"/>
              <a:chExt cx="1338312" cy="1338312"/>
            </a:xfrm>
          </p:grpSpPr>
          <p:sp>
            <p:nvSpPr>
              <p:cNvPr id="6" name="Oval 5">
                <a:extLst>
                  <a:ext uri="{FF2B5EF4-FFF2-40B4-BE49-F238E27FC236}">
                    <a16:creationId xmlns:a16="http://schemas.microsoft.com/office/drawing/2014/main" id="{2A5F4D34-A734-4EDC-855F-AE3E8DFC7274}"/>
                  </a:ext>
                </a:extLst>
              </p:cNvPr>
              <p:cNvSpPr/>
              <p:nvPr/>
            </p:nvSpPr>
            <p:spPr bwMode="auto">
              <a:xfrm>
                <a:off x="2406414" y="3567747"/>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camera" title="Icon of a camera">
                <a:extLst>
                  <a:ext uri="{FF2B5EF4-FFF2-40B4-BE49-F238E27FC236}">
                    <a16:creationId xmlns:a16="http://schemas.microsoft.com/office/drawing/2014/main" id="{1FCF45B5-90F9-442E-91B6-8C60C1DCDDEE}"/>
                  </a:ext>
                </a:extLst>
              </p:cNvPr>
              <p:cNvSpPr>
                <a:spLocks noChangeAspect="1" noEditPoints="1"/>
              </p:cNvSpPr>
              <p:nvPr/>
            </p:nvSpPr>
            <p:spPr bwMode="auto">
              <a:xfrm>
                <a:off x="2762998" y="3974690"/>
                <a:ext cx="618634" cy="495966"/>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20" name="Group 19">
                <a:extLst>
                  <a:ext uri="{FF2B5EF4-FFF2-40B4-BE49-F238E27FC236}">
                    <a16:creationId xmlns:a16="http://schemas.microsoft.com/office/drawing/2014/main" id="{B650648F-ECAB-41E3-ABCA-FE222BACB03F}"/>
                  </a:ext>
                </a:extLst>
              </p:cNvPr>
              <p:cNvGrpSpPr/>
              <p:nvPr/>
            </p:nvGrpSpPr>
            <p:grpSpPr>
              <a:xfrm>
                <a:off x="2552565" y="3713898"/>
                <a:ext cx="1046010" cy="1046010"/>
                <a:chOff x="2552565" y="3713898"/>
                <a:chExt cx="1046010" cy="1046010"/>
              </a:xfrm>
            </p:grpSpPr>
            <p:sp>
              <p:nvSpPr>
                <p:cNvPr id="9" name="Oval 8">
                  <a:extLst>
                    <a:ext uri="{FF2B5EF4-FFF2-40B4-BE49-F238E27FC236}">
                      <a16:creationId xmlns:a16="http://schemas.microsoft.com/office/drawing/2014/main" id="{C5BF0F69-74CE-434F-B09A-B7904D0B7C58}"/>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CA63154C-E946-4CF2-9544-062053CCE1B9}"/>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7" name="Group 26">
              <a:extLst>
                <a:ext uri="{FF2B5EF4-FFF2-40B4-BE49-F238E27FC236}">
                  <a16:creationId xmlns:a16="http://schemas.microsoft.com/office/drawing/2014/main" id="{FD624134-C3E7-4FD3-A572-589593F29FAC}"/>
                </a:ext>
              </a:extLst>
            </p:cNvPr>
            <p:cNvGrpSpPr/>
            <p:nvPr/>
          </p:nvGrpSpPr>
          <p:grpSpPr>
            <a:xfrm>
              <a:off x="5305139" y="4955133"/>
              <a:ext cx="1338312" cy="1338312"/>
              <a:chOff x="2403159" y="1869461"/>
              <a:chExt cx="1338312" cy="1338312"/>
            </a:xfrm>
          </p:grpSpPr>
          <p:sp>
            <p:nvSpPr>
              <p:cNvPr id="5" name="Oval 4">
                <a:extLst>
                  <a:ext uri="{FF2B5EF4-FFF2-40B4-BE49-F238E27FC236}">
                    <a16:creationId xmlns:a16="http://schemas.microsoft.com/office/drawing/2014/main" id="{5DE92356-880C-4CD4-952C-6B69F73F6011}"/>
                  </a:ext>
                </a:extLst>
              </p:cNvPr>
              <p:cNvSpPr/>
              <p:nvPr/>
            </p:nvSpPr>
            <p:spPr bwMode="auto">
              <a:xfrm>
                <a:off x="2403159" y="1869461"/>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ostUpdateLegacy_E1D7" title="Icon of an article, feed, or social media thread">
                <a:extLst>
                  <a:ext uri="{FF2B5EF4-FFF2-40B4-BE49-F238E27FC236}">
                    <a16:creationId xmlns:a16="http://schemas.microsoft.com/office/drawing/2014/main" id="{CEDB64B7-5215-4E1E-BE11-A53F262B79AD}"/>
                  </a:ext>
                </a:extLst>
              </p:cNvPr>
              <p:cNvSpPr>
                <a:spLocks noChangeAspect="1" noEditPoints="1"/>
              </p:cNvSpPr>
              <p:nvPr/>
            </p:nvSpPr>
            <p:spPr bwMode="auto">
              <a:xfrm>
                <a:off x="2652518" y="2322872"/>
                <a:ext cx="839594" cy="431490"/>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571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19" name="Group 18">
                <a:extLst>
                  <a:ext uri="{FF2B5EF4-FFF2-40B4-BE49-F238E27FC236}">
                    <a16:creationId xmlns:a16="http://schemas.microsoft.com/office/drawing/2014/main" id="{65170305-3FC2-44BA-9E12-CFD4D57A63AB}"/>
                  </a:ext>
                </a:extLst>
              </p:cNvPr>
              <p:cNvGrpSpPr/>
              <p:nvPr/>
            </p:nvGrpSpPr>
            <p:grpSpPr>
              <a:xfrm>
                <a:off x="2552565" y="2015611"/>
                <a:ext cx="1046010" cy="1046010"/>
                <a:chOff x="2552565" y="2015611"/>
                <a:chExt cx="1046010" cy="1046010"/>
              </a:xfrm>
            </p:grpSpPr>
            <p:sp>
              <p:nvSpPr>
                <p:cNvPr id="16" name="Oval 15">
                  <a:extLst>
                    <a:ext uri="{FF2B5EF4-FFF2-40B4-BE49-F238E27FC236}">
                      <a16:creationId xmlns:a16="http://schemas.microsoft.com/office/drawing/2014/main" id="{47AC4593-E1F7-4596-9B7F-E2E01F62AF16}"/>
                    </a:ext>
                  </a:extLst>
                </p:cNvPr>
                <p:cNvSpPr/>
                <p:nvPr/>
              </p:nvSpPr>
              <p:spPr bwMode="auto">
                <a:xfrm rot="8100000">
                  <a:off x="2552565" y="2015611"/>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72C95A5-6F85-402A-B6BC-CD7DB5F46AAF}"/>
                    </a:ext>
                  </a:extLst>
                </p:cNvPr>
                <p:cNvCxnSpPr>
                  <a:stCxn id="16" idx="6"/>
                  <a:endCxn id="16" idx="2"/>
                </p:cNvCxnSpPr>
                <p:nvPr/>
              </p:nvCxnSpPr>
              <p:spPr>
                <a:xfrm flipV="1">
                  <a:off x="2705750" y="2168796"/>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5" name="Group 24">
              <a:extLst>
                <a:ext uri="{FF2B5EF4-FFF2-40B4-BE49-F238E27FC236}">
                  <a16:creationId xmlns:a16="http://schemas.microsoft.com/office/drawing/2014/main" id="{1BAFF921-7923-4820-9049-A628B6AA26A1}"/>
                </a:ext>
              </a:extLst>
            </p:cNvPr>
            <p:cNvGrpSpPr/>
            <p:nvPr/>
          </p:nvGrpSpPr>
          <p:grpSpPr>
            <a:xfrm>
              <a:off x="2905866" y="4955133"/>
              <a:ext cx="1338312" cy="1338312"/>
              <a:chOff x="2403159" y="5237573"/>
              <a:chExt cx="1338312" cy="1338312"/>
            </a:xfrm>
          </p:grpSpPr>
          <p:sp>
            <p:nvSpPr>
              <p:cNvPr id="7" name="Oval 6">
                <a:extLst>
                  <a:ext uri="{FF2B5EF4-FFF2-40B4-BE49-F238E27FC236}">
                    <a16:creationId xmlns:a16="http://schemas.microsoft.com/office/drawing/2014/main" id="{A44763BA-34C7-47F3-96DA-3E091A9168A9}"/>
                  </a:ext>
                </a:extLst>
              </p:cNvPr>
              <p:cNvSpPr/>
              <p:nvPr/>
            </p:nvSpPr>
            <p:spPr bwMode="auto">
              <a:xfrm>
                <a:off x="2403159" y="5237573"/>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CellPhone_E8EA" title="Icon of a cellphone">
                <a:extLst>
                  <a:ext uri="{FF2B5EF4-FFF2-40B4-BE49-F238E27FC236}">
                    <a16:creationId xmlns:a16="http://schemas.microsoft.com/office/drawing/2014/main" id="{A695F806-3944-44D1-A9F2-4AE716CDE094}"/>
                  </a:ext>
                </a:extLst>
              </p:cNvPr>
              <p:cNvSpPr>
                <a:spLocks noChangeAspect="1" noEditPoints="1"/>
              </p:cNvSpPr>
              <p:nvPr/>
            </p:nvSpPr>
            <p:spPr bwMode="auto">
              <a:xfrm>
                <a:off x="2840991" y="5521252"/>
                <a:ext cx="462648" cy="77095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sz="882">
                  <a:gradFill>
                    <a:gsLst>
                      <a:gs pos="0">
                        <a:srgbClr val="505050"/>
                      </a:gs>
                      <a:gs pos="100000">
                        <a:srgbClr val="505050"/>
                      </a:gs>
                    </a:gsLst>
                  </a:gradFill>
                  <a:latin typeface="Segoe UI"/>
                </a:endParaRPr>
              </a:p>
            </p:txBody>
          </p:sp>
          <p:grpSp>
            <p:nvGrpSpPr>
              <p:cNvPr id="22" name="Group 21">
                <a:extLst>
                  <a:ext uri="{FF2B5EF4-FFF2-40B4-BE49-F238E27FC236}">
                    <a16:creationId xmlns:a16="http://schemas.microsoft.com/office/drawing/2014/main" id="{D6D41E1D-1D75-415A-BB5D-FB08BEEEF885}"/>
                  </a:ext>
                </a:extLst>
              </p:cNvPr>
              <p:cNvGrpSpPr/>
              <p:nvPr/>
            </p:nvGrpSpPr>
            <p:grpSpPr>
              <a:xfrm>
                <a:off x="2549310" y="5383724"/>
                <a:ext cx="1046010" cy="1046010"/>
                <a:chOff x="2552565" y="3713898"/>
                <a:chExt cx="1046010" cy="1046010"/>
              </a:xfrm>
            </p:grpSpPr>
            <p:sp>
              <p:nvSpPr>
                <p:cNvPr id="23" name="Oval 22">
                  <a:extLst>
                    <a:ext uri="{FF2B5EF4-FFF2-40B4-BE49-F238E27FC236}">
                      <a16:creationId xmlns:a16="http://schemas.microsoft.com/office/drawing/2014/main" id="{9A1AC91C-D624-405C-A0EB-9ED248CCA6AB}"/>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F691278F-75B0-474D-8D1C-8432CC53567B}"/>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sp>
        <p:nvSpPr>
          <p:cNvPr id="29" name="TextBox 28">
            <a:extLst>
              <a:ext uri="{FF2B5EF4-FFF2-40B4-BE49-F238E27FC236}">
                <a16:creationId xmlns:a16="http://schemas.microsoft.com/office/drawing/2014/main" id="{2C33925B-E8F5-4F26-8AF8-A842ADFBE741}"/>
              </a:ext>
            </a:extLst>
          </p:cNvPr>
          <p:cNvSpPr txBox="1"/>
          <p:nvPr/>
        </p:nvSpPr>
        <p:spPr>
          <a:xfrm>
            <a:off x="4265643" y="4490369"/>
            <a:ext cx="256480" cy="738664"/>
          </a:xfrm>
          <a:prstGeom prst="rect">
            <a:avLst/>
          </a:prstGeom>
          <a:noFill/>
        </p:spPr>
        <p:txBody>
          <a:bodyPr wrap="none" lIns="0" tIns="0" rIns="0" bIns="0" rtlCol="0">
            <a:spAutoFit/>
          </a:bodyPr>
          <a:lstStyle/>
          <a:p>
            <a:pPr algn="l"/>
            <a:r>
              <a:rPr lang="en-US" sz="4800">
                <a:gradFill>
                  <a:gsLst>
                    <a:gs pos="2917">
                      <a:schemeClr val="tx1"/>
                    </a:gs>
                    <a:gs pos="30000">
                      <a:schemeClr val="tx1"/>
                    </a:gs>
                  </a:gsLst>
                  <a:lin ang="5400000" scaled="0"/>
                </a:gradFill>
              </a:rPr>
              <a:t>*</a:t>
            </a:r>
          </a:p>
        </p:txBody>
      </p:sp>
      <p:sp>
        <p:nvSpPr>
          <p:cNvPr id="3" name="TextBox 2">
            <a:extLst>
              <a:ext uri="{FF2B5EF4-FFF2-40B4-BE49-F238E27FC236}">
                <a16:creationId xmlns:a16="http://schemas.microsoft.com/office/drawing/2014/main" id="{6D240C60-6B83-42C0-9EF0-1575E8603142}"/>
              </a:ext>
            </a:extLst>
          </p:cNvPr>
          <p:cNvSpPr txBox="1"/>
          <p:nvPr/>
        </p:nvSpPr>
        <p:spPr>
          <a:xfrm>
            <a:off x="87684" y="-394195"/>
            <a:ext cx="8868878" cy="307777"/>
          </a:xfrm>
          <a:prstGeom prst="rect">
            <a:avLst/>
          </a:prstGeom>
          <a:noFill/>
        </p:spPr>
        <p:txBody>
          <a:bodyPr wrap="square" lIns="0" tIns="0" rIns="0" bIns="0" rtlCol="0">
            <a:spAutoFit/>
          </a:bodyPr>
          <a:lstStyle/>
          <a:p>
            <a:pPr algn="l"/>
            <a:r>
              <a:rPr lang="en-US" sz="2000" b="1" dirty="0">
                <a:solidFill>
                  <a:srgbClr val="FF0000"/>
                </a:solidFill>
              </a:rPr>
              <a:t>Place these two slides following session title slide, before content.</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6879757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Video</a:t>
            </a:r>
          </a:p>
        </p:txBody>
      </p:sp>
      <p:sp>
        <p:nvSpPr>
          <p:cNvPr id="4" name="Text Placeholder 3"/>
          <p:cNvSpPr>
            <a:spLocks noGrp="1"/>
          </p:cNvSpPr>
          <p:nvPr>
            <p:ph type="body" sz="quarter" idx="12"/>
          </p:nvPr>
        </p:nvSpPr>
        <p:spPr/>
        <p:txBody>
          <a:bodyPr/>
          <a:lstStyle/>
          <a:p>
            <a:r>
              <a:rPr lang="en-US" dirty="0"/>
              <a:t>Vision IQ Solution by the Marsden Group </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152863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A9D524-2FF0-4B59-AA1C-55D8C7AFE882}"/>
              </a:ext>
            </a:extLst>
          </p:cNvPr>
          <p:cNvSpPr>
            <a:spLocks noGrp="1"/>
          </p:cNvSpPr>
          <p:nvPr>
            <p:ph type="body" sz="quarter" idx="12"/>
          </p:nvPr>
        </p:nvSpPr>
        <p:spPr/>
        <p:txBody>
          <a:bodyPr/>
          <a:lstStyle/>
          <a:p>
            <a:r>
              <a:rPr lang="en-US" dirty="0"/>
              <a:t>Further Learning</a:t>
            </a:r>
          </a:p>
        </p:txBody>
      </p:sp>
      <p:sp>
        <p:nvSpPr>
          <p:cNvPr id="4" name="Title 3">
            <a:extLst>
              <a:ext uri="{FF2B5EF4-FFF2-40B4-BE49-F238E27FC236}">
                <a16:creationId xmlns:a16="http://schemas.microsoft.com/office/drawing/2014/main" id="{D9166E4C-A1F9-4E81-B2D3-A5AA07984992}"/>
              </a:ext>
            </a:extLst>
          </p:cNvPr>
          <p:cNvSpPr>
            <a:spLocks noGrp="1"/>
          </p:cNvSpPr>
          <p:nvPr>
            <p:ph type="title"/>
          </p:nvPr>
        </p:nvSpPr>
        <p:spPr>
          <a:xfrm>
            <a:off x="4403421" y="289511"/>
            <a:ext cx="7519341" cy="553998"/>
          </a:xfrm>
        </p:spPr>
        <p:txBody>
          <a:bodyPr/>
          <a:lstStyle/>
          <a:p>
            <a:r>
              <a:rPr lang="en-US" dirty="0"/>
              <a:t>Additional Resources</a:t>
            </a:r>
          </a:p>
        </p:txBody>
      </p:sp>
      <p:sp>
        <p:nvSpPr>
          <p:cNvPr id="6" name="Content Placeholder 5">
            <a:extLst>
              <a:ext uri="{FF2B5EF4-FFF2-40B4-BE49-F238E27FC236}">
                <a16:creationId xmlns:a16="http://schemas.microsoft.com/office/drawing/2014/main" id="{FA3BD533-5AE5-4C5D-B4C1-B1E8581AB07B}"/>
              </a:ext>
            </a:extLst>
          </p:cNvPr>
          <p:cNvSpPr>
            <a:spLocks noGrp="1"/>
          </p:cNvSpPr>
          <p:nvPr>
            <p:ph sz="quarter" idx="16"/>
          </p:nvPr>
        </p:nvSpPr>
        <p:spPr>
          <a:xfrm>
            <a:off x="4403421" y="1300277"/>
            <a:ext cx="7519341" cy="4642296"/>
          </a:xfrm>
        </p:spPr>
        <p:txBody>
          <a:bodyPr/>
          <a:lstStyle/>
          <a:p>
            <a:r>
              <a:rPr lang="en-US" sz="2000" dirty="0" err="1"/>
              <a:t>Onnx</a:t>
            </a:r>
            <a:r>
              <a:rPr lang="en-US" sz="2000" dirty="0"/>
              <a:t>-runtime-</a:t>
            </a:r>
            <a:r>
              <a:rPr lang="en-US" sz="2000" dirty="0" err="1"/>
              <a:t>iotedge</a:t>
            </a:r>
            <a:r>
              <a:rPr lang="en-US" sz="2000" dirty="0"/>
              <a:t>: </a:t>
            </a:r>
          </a:p>
          <a:p>
            <a:r>
              <a:rPr lang="en-US" sz="2000" dirty="0">
                <a:hlinkClick r:id="rId2"/>
              </a:rPr>
              <a:t>https://github.com/Azure-Samples/onnxruntime-iot-edge</a:t>
            </a:r>
            <a:r>
              <a:rPr lang="en-US" sz="2000" dirty="0"/>
              <a:t> </a:t>
            </a:r>
          </a:p>
          <a:p>
            <a:pPr marL="342900" indent="-342900">
              <a:buFont typeface="Arial" panose="020B0604020202020204" pitchFamily="34" charset="0"/>
              <a:buChar char="•"/>
            </a:pPr>
            <a:r>
              <a:rPr lang="en-US" sz="2000" dirty="0"/>
              <a:t>Use </a:t>
            </a:r>
            <a:r>
              <a:rPr lang="en-US" sz="2000" dirty="0" err="1"/>
              <a:t>onnx</a:t>
            </a:r>
            <a:r>
              <a:rPr lang="en-US" sz="2000" dirty="0"/>
              <a:t> models with webcam input on Nano with IoT Edge</a:t>
            </a:r>
          </a:p>
          <a:p>
            <a:pPr marL="342900" indent="-342900">
              <a:buFont typeface="Arial" panose="020B0604020202020204" pitchFamily="34" charset="0"/>
              <a:buChar char="•"/>
            </a:pPr>
            <a:endParaRPr lang="en-US" sz="2000" dirty="0"/>
          </a:p>
          <a:p>
            <a:r>
              <a:rPr lang="en-US" sz="2000" dirty="0"/>
              <a:t>Ian Davis’s blog: </a:t>
            </a:r>
          </a:p>
          <a:p>
            <a:r>
              <a:rPr lang="en-US" sz="2000" dirty="0">
                <a:hlinkClick r:id="rId3"/>
              </a:rPr>
              <a:t>https://codepyre.com/</a:t>
            </a:r>
            <a:endParaRPr lang="en-US" sz="2000" dirty="0"/>
          </a:p>
          <a:p>
            <a:pPr marL="342900" indent="-342900">
              <a:buFont typeface="Arial" panose="020B0604020202020204" pitchFamily="34" charset="0"/>
              <a:buChar char="•"/>
            </a:pPr>
            <a:r>
              <a:rPr lang="en-US" sz="2000" dirty="0"/>
              <a:t>Contains info on building custom </a:t>
            </a:r>
            <a:r>
              <a:rPr lang="en-US" sz="2000" dirty="0" err="1"/>
              <a:t>RootFS</a:t>
            </a:r>
            <a:r>
              <a:rPr lang="en-US" sz="2000" dirty="0"/>
              <a:t> / </a:t>
            </a:r>
            <a:r>
              <a:rPr lang="en-US" sz="2000" dirty="0" err="1"/>
              <a:t>Tensorflow</a:t>
            </a:r>
            <a:endParaRPr lang="en-US" sz="2000" dirty="0"/>
          </a:p>
          <a:p>
            <a:pPr marL="342900" indent="-342900">
              <a:buFont typeface="Arial" panose="020B0604020202020204" pitchFamily="34" charset="0"/>
              <a:buChar char="•"/>
            </a:pPr>
            <a:endParaRPr lang="en-US" sz="2000" dirty="0"/>
          </a:p>
          <a:p>
            <a:r>
              <a:rPr lang="en-US" sz="2000" dirty="0"/>
              <a:t>Paul DeCarlo’s Dev.to articles:</a:t>
            </a:r>
          </a:p>
          <a:p>
            <a:r>
              <a:rPr lang="en-US" sz="2000" dirty="0">
                <a:hlinkClick r:id="rId4"/>
              </a:rPr>
              <a:t>https://https://dev.to/toolboc</a:t>
            </a:r>
            <a:r>
              <a:rPr lang="en-US" sz="2000" dirty="0"/>
              <a:t> </a:t>
            </a:r>
          </a:p>
          <a:p>
            <a:pPr marL="342900" indent="-342900">
              <a:buFont typeface="Arial" panose="020B0604020202020204" pitchFamily="34" charset="0"/>
              <a:buChar char="•"/>
            </a:pPr>
            <a:r>
              <a:rPr lang="en-US" sz="2000" dirty="0"/>
              <a:t>Articles related to IoT Edge Development on Nvidia devices</a:t>
            </a:r>
          </a:p>
          <a:p>
            <a:endParaRPr lang="en-US" sz="2000" dirty="0"/>
          </a:p>
          <a:p>
            <a:r>
              <a:rPr lang="en-US" sz="2000" dirty="0"/>
              <a:t>This </a:t>
            </a:r>
            <a:r>
              <a:rPr lang="en-US" sz="2000" dirty="0" err="1"/>
              <a:t>powerpoint</a:t>
            </a:r>
            <a:r>
              <a:rPr lang="en-US" sz="2000" dirty="0"/>
              <a:t> presentation:</a:t>
            </a:r>
          </a:p>
          <a:p>
            <a:r>
              <a:rPr lang="en-US" sz="2000" dirty="0">
                <a:hlinkClick r:id="rId5"/>
              </a:rPr>
              <a:t>http://aka.ms/IntelligentEdgeHOLdeck</a:t>
            </a:r>
            <a:r>
              <a:rPr lang="en-US" sz="2000" dirty="0"/>
              <a:t> </a:t>
            </a:r>
          </a:p>
        </p:txBody>
      </p:sp>
      <p:sp>
        <p:nvSpPr>
          <p:cNvPr id="7" name="Slide Number Placeholder 6">
            <a:extLst>
              <a:ext uri="{FF2B5EF4-FFF2-40B4-BE49-F238E27FC236}">
                <a16:creationId xmlns:a16="http://schemas.microsoft.com/office/drawing/2014/main" id="{EC2A616F-521C-4E3E-BB4D-93191EEF6D26}"/>
              </a:ext>
            </a:extLst>
          </p:cNvPr>
          <p:cNvSpPr>
            <a:spLocks noGrp="1"/>
          </p:cNvSpPr>
          <p:nvPr>
            <p:ph type="sldNum" sz="quarter" idx="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64EE09E-D5B7-40B0-9125-FC5EF6416E15}" type="slidenum">
              <a:rPr kumimoji="0" lang="en-US" sz="98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31</a:t>
            </a:fld>
            <a:endParaRPr kumimoji="0" lang="en-US" sz="980" b="0" i="0" u="none" strike="noStrike" kern="1200" cap="none" spc="0" normalizeH="0" baseline="0" noProof="0">
              <a:ln>
                <a:noFill/>
              </a:ln>
              <a:solidFill>
                <a:srgbClr val="000000"/>
              </a:solidFill>
              <a:effectLst/>
              <a:uLnTx/>
              <a:uFillTx/>
              <a:latin typeface="Segoe UI"/>
              <a:ea typeface="+mn-ea"/>
              <a:cs typeface="+mn-cs"/>
            </a:endParaRPr>
          </a:p>
        </p:txBody>
      </p:sp>
      <p:pic>
        <p:nvPicPr>
          <p:cNvPr id="9" name="Graphic 8" descr="Graduation cap">
            <a:extLst>
              <a:ext uri="{FF2B5EF4-FFF2-40B4-BE49-F238E27FC236}">
                <a16:creationId xmlns:a16="http://schemas.microsoft.com/office/drawing/2014/main" id="{5C73F947-0C4D-41E8-A48E-C2DECCB7A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552" y="1300277"/>
            <a:ext cx="2471597" cy="2471597"/>
          </a:xfrm>
          <a:prstGeom prst="rect">
            <a:avLst/>
          </a:prstGeom>
        </p:spPr>
      </p:pic>
    </p:spTree>
    <p:extLst>
      <p:ext uri="{BB962C8B-B14F-4D97-AF65-F5344CB8AC3E}">
        <p14:creationId xmlns:p14="http://schemas.microsoft.com/office/powerpoint/2010/main" val="910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A65187-70A2-41A5-B834-DF014A2798DF}"/>
              </a:ext>
            </a:extLst>
          </p:cNvPr>
          <p:cNvGrpSpPr/>
          <p:nvPr/>
        </p:nvGrpSpPr>
        <p:grpSpPr>
          <a:xfrm>
            <a:off x="584200" y="6224560"/>
            <a:ext cx="6276573" cy="231749"/>
            <a:chOff x="584200" y="6224560"/>
            <a:chExt cx="6276573" cy="231749"/>
          </a:xfrm>
        </p:grpSpPr>
        <p:sp>
          <p:nvSpPr>
            <p:cNvPr id="3" name="Date Placeholder 5">
              <a:extLst>
                <a:ext uri="{FF2B5EF4-FFF2-40B4-BE49-F238E27FC236}">
                  <a16:creationId xmlns:a16="http://schemas.microsoft.com/office/drawing/2014/main" id="{2B6017CE-3E23-4CC6-A88A-E7B57D3EC2EE}"/>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4" name="Footer Placeholder 3">
              <a:extLst>
                <a:ext uri="{FF2B5EF4-FFF2-40B4-BE49-F238E27FC236}">
                  <a16:creationId xmlns:a16="http://schemas.microsoft.com/office/drawing/2014/main" id="{968050DF-01E0-466B-B100-0B0C50042492}"/>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a:gradFill>
                  <a:gsLst>
                    <a:gs pos="16814">
                      <a:srgbClr val="50E6FF"/>
                    </a:gs>
                    <a:gs pos="39000">
                      <a:srgbClr val="50E6FF"/>
                    </a:gs>
                  </a:gsLst>
                  <a:lin ang="16200000" scaled="1"/>
                </a:gradFill>
                <a:latin typeface="Segoe UI Semibold"/>
              </a:rPr>
              <a:t>Reminder about confidentiality </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11096" y="1274582"/>
            <a:ext cx="11474450" cy="3397597"/>
          </a:xfrm>
        </p:spPr>
        <p:txBody>
          <a:bodyPr anchor="ctr" anchorCtr="0"/>
          <a:lstStyle/>
          <a:p>
            <a:pPr marL="0" indent="0">
              <a:spcAft>
                <a:spcPts val="2353"/>
              </a:spcAft>
              <a:buNone/>
            </a:pPr>
            <a:r>
              <a:rPr lang="en-US" sz="1961">
                <a:gradFill>
                  <a:gsLst>
                    <a:gs pos="0">
                      <a:schemeClr val="tx1"/>
                    </a:gs>
                    <a:gs pos="100000">
                      <a:schemeClr val="tx1"/>
                    </a:gs>
                  </a:gsLst>
                  <a:lin ang="5400000" scaled="1"/>
                </a:gradFill>
              </a:rPr>
              <a:t>The information presented today is Microsoft Confidential Information. Any leak of this confidential information could seriously impact Microsoft’s product plans, which would be a detriment to both of us.</a:t>
            </a:r>
          </a:p>
          <a:p>
            <a:pPr marL="0" indent="0">
              <a:spcAft>
                <a:spcPts val="2353"/>
              </a:spcAft>
              <a:buNone/>
            </a:pPr>
            <a:r>
              <a:rPr lang="en-US" sz="1961">
                <a:gradFill>
                  <a:gsLst>
                    <a:gs pos="0">
                      <a:schemeClr val="tx1"/>
                    </a:gs>
                    <a:gs pos="100000">
                      <a:schemeClr val="tx1"/>
                    </a:gs>
                  </a:gsLst>
                  <a:lin ang="5400000" scaled="1"/>
                </a:gradFill>
              </a:rPr>
              <a:t>Therefore, we remind you that you may not share this information with anyone outside your organization and only with those who have a legitimate need to know.  </a:t>
            </a:r>
          </a:p>
          <a:p>
            <a:pPr marL="0" indent="0">
              <a:spcAft>
                <a:spcPts val="2353"/>
              </a:spcAft>
              <a:buNone/>
            </a:pPr>
            <a:r>
              <a:rPr lang="en-US" sz="1961">
                <a:gradFill>
                  <a:gsLst>
                    <a:gs pos="0">
                      <a:schemeClr val="tx1"/>
                    </a:gs>
                    <a:gs pos="100000">
                      <a:schemeClr val="tx1"/>
                    </a:gs>
                  </a:gsLst>
                  <a:lin ang="5400000" scaled="1"/>
                </a:gradFill>
              </a:rPr>
              <a:t>And please no blogs, tweets, posts, or photos during the presentation as confidential information can easily be lost by these methods.</a:t>
            </a:r>
          </a:p>
          <a:p>
            <a:pPr marL="0" indent="0">
              <a:spcAft>
                <a:spcPts val="2353"/>
              </a:spcAft>
              <a:buNone/>
            </a:pPr>
            <a:r>
              <a:rPr lang="en-US" sz="2941">
                <a:gradFill>
                  <a:gsLst>
                    <a:gs pos="0">
                      <a:schemeClr val="tx2"/>
                    </a:gs>
                    <a:gs pos="100000">
                      <a:schemeClr val="tx2"/>
                    </a:gs>
                  </a:gsLst>
                  <a:lin ang="5400000" scaled="1"/>
                </a:gradFill>
              </a:rPr>
              <a:t>Thank you.</a:t>
            </a:r>
          </a:p>
        </p:txBody>
      </p:sp>
      <p:grpSp>
        <p:nvGrpSpPr>
          <p:cNvPr id="28" name="Group 27">
            <a:extLst>
              <a:ext uri="{FF2B5EF4-FFF2-40B4-BE49-F238E27FC236}">
                <a16:creationId xmlns:a16="http://schemas.microsoft.com/office/drawing/2014/main" id="{EAB3B158-F967-400F-9D25-BF6A9707E81C}"/>
              </a:ext>
              <a:ext uri="{C183D7F6-B498-43B3-948B-1728B52AA6E4}">
                <adec:decorative xmlns:adec="http://schemas.microsoft.com/office/drawing/2017/decorative" val="1"/>
              </a:ext>
            </a:extLst>
          </p:cNvPr>
          <p:cNvGrpSpPr/>
          <p:nvPr/>
        </p:nvGrpSpPr>
        <p:grpSpPr>
          <a:xfrm>
            <a:off x="3087892" y="4784534"/>
            <a:ext cx="6016219" cy="1312005"/>
            <a:chOff x="2905866" y="4955132"/>
            <a:chExt cx="6136857" cy="1338313"/>
          </a:xfrm>
        </p:grpSpPr>
        <p:grpSp>
          <p:nvGrpSpPr>
            <p:cNvPr id="26" name="Group 25">
              <a:extLst>
                <a:ext uri="{FF2B5EF4-FFF2-40B4-BE49-F238E27FC236}">
                  <a16:creationId xmlns:a16="http://schemas.microsoft.com/office/drawing/2014/main" id="{B5B37546-BFAE-4A9E-8661-D7D25F1669F3}"/>
                </a:ext>
              </a:extLst>
            </p:cNvPr>
            <p:cNvGrpSpPr/>
            <p:nvPr/>
          </p:nvGrpSpPr>
          <p:grpSpPr>
            <a:xfrm>
              <a:off x="7704411" y="4955132"/>
              <a:ext cx="1338312" cy="1338312"/>
              <a:chOff x="2406414" y="3567747"/>
              <a:chExt cx="1338312" cy="1338312"/>
            </a:xfrm>
          </p:grpSpPr>
          <p:sp>
            <p:nvSpPr>
              <p:cNvPr id="6" name="Oval 5">
                <a:extLst>
                  <a:ext uri="{FF2B5EF4-FFF2-40B4-BE49-F238E27FC236}">
                    <a16:creationId xmlns:a16="http://schemas.microsoft.com/office/drawing/2014/main" id="{2A5F4D34-A734-4EDC-855F-AE3E8DFC7274}"/>
                  </a:ext>
                </a:extLst>
              </p:cNvPr>
              <p:cNvSpPr/>
              <p:nvPr/>
            </p:nvSpPr>
            <p:spPr bwMode="auto">
              <a:xfrm>
                <a:off x="2406414" y="3567747"/>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camera" title="Icon of a camera">
                <a:extLst>
                  <a:ext uri="{FF2B5EF4-FFF2-40B4-BE49-F238E27FC236}">
                    <a16:creationId xmlns:a16="http://schemas.microsoft.com/office/drawing/2014/main" id="{1FCF45B5-90F9-442E-91B6-8C60C1DCDDEE}"/>
                  </a:ext>
                </a:extLst>
              </p:cNvPr>
              <p:cNvSpPr>
                <a:spLocks noChangeAspect="1" noEditPoints="1"/>
              </p:cNvSpPr>
              <p:nvPr/>
            </p:nvSpPr>
            <p:spPr bwMode="auto">
              <a:xfrm>
                <a:off x="2762998" y="3974690"/>
                <a:ext cx="618634" cy="495966"/>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20" name="Group 19">
                <a:extLst>
                  <a:ext uri="{FF2B5EF4-FFF2-40B4-BE49-F238E27FC236}">
                    <a16:creationId xmlns:a16="http://schemas.microsoft.com/office/drawing/2014/main" id="{B650648F-ECAB-41E3-ABCA-FE222BACB03F}"/>
                  </a:ext>
                </a:extLst>
              </p:cNvPr>
              <p:cNvGrpSpPr/>
              <p:nvPr/>
            </p:nvGrpSpPr>
            <p:grpSpPr>
              <a:xfrm>
                <a:off x="2552565" y="3713898"/>
                <a:ext cx="1046010" cy="1046010"/>
                <a:chOff x="2552565" y="3713898"/>
                <a:chExt cx="1046010" cy="1046010"/>
              </a:xfrm>
            </p:grpSpPr>
            <p:sp>
              <p:nvSpPr>
                <p:cNvPr id="9" name="Oval 8">
                  <a:extLst>
                    <a:ext uri="{FF2B5EF4-FFF2-40B4-BE49-F238E27FC236}">
                      <a16:creationId xmlns:a16="http://schemas.microsoft.com/office/drawing/2014/main" id="{C5BF0F69-74CE-434F-B09A-B7904D0B7C58}"/>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CA63154C-E946-4CF2-9544-062053CCE1B9}"/>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7" name="Group 26">
              <a:extLst>
                <a:ext uri="{FF2B5EF4-FFF2-40B4-BE49-F238E27FC236}">
                  <a16:creationId xmlns:a16="http://schemas.microsoft.com/office/drawing/2014/main" id="{FD624134-C3E7-4FD3-A572-589593F29FAC}"/>
                </a:ext>
              </a:extLst>
            </p:cNvPr>
            <p:cNvGrpSpPr/>
            <p:nvPr/>
          </p:nvGrpSpPr>
          <p:grpSpPr>
            <a:xfrm>
              <a:off x="5305139" y="4955133"/>
              <a:ext cx="1338312" cy="1338312"/>
              <a:chOff x="2403159" y="1869461"/>
              <a:chExt cx="1338312" cy="1338312"/>
            </a:xfrm>
          </p:grpSpPr>
          <p:sp>
            <p:nvSpPr>
              <p:cNvPr id="5" name="Oval 4">
                <a:extLst>
                  <a:ext uri="{FF2B5EF4-FFF2-40B4-BE49-F238E27FC236}">
                    <a16:creationId xmlns:a16="http://schemas.microsoft.com/office/drawing/2014/main" id="{5DE92356-880C-4CD4-952C-6B69F73F6011}"/>
                  </a:ext>
                </a:extLst>
              </p:cNvPr>
              <p:cNvSpPr/>
              <p:nvPr/>
            </p:nvSpPr>
            <p:spPr bwMode="auto">
              <a:xfrm>
                <a:off x="2403159" y="1869461"/>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ostUpdateLegacy_E1D7" title="Icon of an article, feed, or social media thread">
                <a:extLst>
                  <a:ext uri="{FF2B5EF4-FFF2-40B4-BE49-F238E27FC236}">
                    <a16:creationId xmlns:a16="http://schemas.microsoft.com/office/drawing/2014/main" id="{CEDB64B7-5215-4E1E-BE11-A53F262B79AD}"/>
                  </a:ext>
                </a:extLst>
              </p:cNvPr>
              <p:cNvSpPr>
                <a:spLocks noChangeAspect="1" noEditPoints="1"/>
              </p:cNvSpPr>
              <p:nvPr/>
            </p:nvSpPr>
            <p:spPr bwMode="auto">
              <a:xfrm>
                <a:off x="2652518" y="2322872"/>
                <a:ext cx="839594" cy="431490"/>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571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19" name="Group 18">
                <a:extLst>
                  <a:ext uri="{FF2B5EF4-FFF2-40B4-BE49-F238E27FC236}">
                    <a16:creationId xmlns:a16="http://schemas.microsoft.com/office/drawing/2014/main" id="{65170305-3FC2-44BA-9E12-CFD4D57A63AB}"/>
                  </a:ext>
                </a:extLst>
              </p:cNvPr>
              <p:cNvGrpSpPr/>
              <p:nvPr/>
            </p:nvGrpSpPr>
            <p:grpSpPr>
              <a:xfrm>
                <a:off x="2552565" y="2015611"/>
                <a:ext cx="1046010" cy="1046010"/>
                <a:chOff x="2552565" y="2015611"/>
                <a:chExt cx="1046010" cy="1046010"/>
              </a:xfrm>
            </p:grpSpPr>
            <p:sp>
              <p:nvSpPr>
                <p:cNvPr id="16" name="Oval 15">
                  <a:extLst>
                    <a:ext uri="{FF2B5EF4-FFF2-40B4-BE49-F238E27FC236}">
                      <a16:creationId xmlns:a16="http://schemas.microsoft.com/office/drawing/2014/main" id="{47AC4593-E1F7-4596-9B7F-E2E01F62AF16}"/>
                    </a:ext>
                  </a:extLst>
                </p:cNvPr>
                <p:cNvSpPr/>
                <p:nvPr/>
              </p:nvSpPr>
              <p:spPr bwMode="auto">
                <a:xfrm rot="8100000">
                  <a:off x="2552565" y="2015611"/>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72C95A5-6F85-402A-B6BC-CD7DB5F46AAF}"/>
                    </a:ext>
                  </a:extLst>
                </p:cNvPr>
                <p:cNvCxnSpPr>
                  <a:stCxn id="16" idx="6"/>
                  <a:endCxn id="16" idx="2"/>
                </p:cNvCxnSpPr>
                <p:nvPr/>
              </p:nvCxnSpPr>
              <p:spPr>
                <a:xfrm flipV="1">
                  <a:off x="2705750" y="2168796"/>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5" name="Group 24">
              <a:extLst>
                <a:ext uri="{FF2B5EF4-FFF2-40B4-BE49-F238E27FC236}">
                  <a16:creationId xmlns:a16="http://schemas.microsoft.com/office/drawing/2014/main" id="{1BAFF921-7923-4820-9049-A628B6AA26A1}"/>
                </a:ext>
              </a:extLst>
            </p:cNvPr>
            <p:cNvGrpSpPr/>
            <p:nvPr/>
          </p:nvGrpSpPr>
          <p:grpSpPr>
            <a:xfrm>
              <a:off x="2905866" y="4955133"/>
              <a:ext cx="1338312" cy="1338312"/>
              <a:chOff x="2403159" y="5237573"/>
              <a:chExt cx="1338312" cy="1338312"/>
            </a:xfrm>
          </p:grpSpPr>
          <p:sp>
            <p:nvSpPr>
              <p:cNvPr id="7" name="Oval 6">
                <a:extLst>
                  <a:ext uri="{FF2B5EF4-FFF2-40B4-BE49-F238E27FC236}">
                    <a16:creationId xmlns:a16="http://schemas.microsoft.com/office/drawing/2014/main" id="{A44763BA-34C7-47F3-96DA-3E091A9168A9}"/>
                  </a:ext>
                </a:extLst>
              </p:cNvPr>
              <p:cNvSpPr/>
              <p:nvPr/>
            </p:nvSpPr>
            <p:spPr bwMode="auto">
              <a:xfrm>
                <a:off x="2403159" y="5237573"/>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CellPhone_E8EA" title="Icon of a cellphone">
                <a:extLst>
                  <a:ext uri="{FF2B5EF4-FFF2-40B4-BE49-F238E27FC236}">
                    <a16:creationId xmlns:a16="http://schemas.microsoft.com/office/drawing/2014/main" id="{A695F806-3944-44D1-A9F2-4AE716CDE094}"/>
                  </a:ext>
                </a:extLst>
              </p:cNvPr>
              <p:cNvSpPr>
                <a:spLocks noChangeAspect="1" noEditPoints="1"/>
              </p:cNvSpPr>
              <p:nvPr/>
            </p:nvSpPr>
            <p:spPr bwMode="auto">
              <a:xfrm>
                <a:off x="2840991" y="5521252"/>
                <a:ext cx="462648" cy="77095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sz="882">
                  <a:gradFill>
                    <a:gsLst>
                      <a:gs pos="0">
                        <a:srgbClr val="505050"/>
                      </a:gs>
                      <a:gs pos="100000">
                        <a:srgbClr val="505050"/>
                      </a:gs>
                    </a:gsLst>
                  </a:gradFill>
                  <a:latin typeface="Segoe UI"/>
                </a:endParaRPr>
              </a:p>
            </p:txBody>
          </p:sp>
          <p:grpSp>
            <p:nvGrpSpPr>
              <p:cNvPr id="22" name="Group 21">
                <a:extLst>
                  <a:ext uri="{FF2B5EF4-FFF2-40B4-BE49-F238E27FC236}">
                    <a16:creationId xmlns:a16="http://schemas.microsoft.com/office/drawing/2014/main" id="{D6D41E1D-1D75-415A-BB5D-FB08BEEEF885}"/>
                  </a:ext>
                </a:extLst>
              </p:cNvPr>
              <p:cNvGrpSpPr/>
              <p:nvPr/>
            </p:nvGrpSpPr>
            <p:grpSpPr>
              <a:xfrm>
                <a:off x="2549310" y="5383724"/>
                <a:ext cx="1046010" cy="1046010"/>
                <a:chOff x="2552565" y="3713898"/>
                <a:chExt cx="1046010" cy="1046010"/>
              </a:xfrm>
            </p:grpSpPr>
            <p:sp>
              <p:nvSpPr>
                <p:cNvPr id="23" name="Oval 22">
                  <a:extLst>
                    <a:ext uri="{FF2B5EF4-FFF2-40B4-BE49-F238E27FC236}">
                      <a16:creationId xmlns:a16="http://schemas.microsoft.com/office/drawing/2014/main" id="{9A1AC91C-D624-405C-A0EB-9ED248CCA6AB}"/>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F691278F-75B0-474D-8D1C-8432CC53567B}"/>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sp>
        <p:nvSpPr>
          <p:cNvPr id="29" name="TextBox 28">
            <a:extLst>
              <a:ext uri="{FF2B5EF4-FFF2-40B4-BE49-F238E27FC236}">
                <a16:creationId xmlns:a16="http://schemas.microsoft.com/office/drawing/2014/main" id="{2C33925B-E8F5-4F26-8AF8-A842ADFBE741}"/>
              </a:ext>
            </a:extLst>
          </p:cNvPr>
          <p:cNvSpPr txBox="1"/>
          <p:nvPr/>
        </p:nvSpPr>
        <p:spPr>
          <a:xfrm>
            <a:off x="4265643" y="4490369"/>
            <a:ext cx="256480" cy="738664"/>
          </a:xfrm>
          <a:prstGeom prst="rect">
            <a:avLst/>
          </a:prstGeom>
          <a:noFill/>
        </p:spPr>
        <p:txBody>
          <a:bodyPr wrap="none" lIns="0" tIns="0" rIns="0" bIns="0" rtlCol="0">
            <a:spAutoFit/>
          </a:bodyPr>
          <a:lstStyle/>
          <a:p>
            <a:pPr algn="l"/>
            <a:r>
              <a:rPr lang="en-US" sz="48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8559126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dirty="0">
                <a:gradFill>
                  <a:gsLst>
                    <a:gs pos="16814">
                      <a:srgbClr val="50E6FF"/>
                    </a:gs>
                    <a:gs pos="39000">
                      <a:srgbClr val="50E6FF"/>
                    </a:gs>
                  </a:gsLst>
                  <a:lin ang="16200000" scaled="1"/>
                </a:gradFill>
                <a:latin typeface="Segoe UI Semibold"/>
              </a:rPr>
              <a:t>Diversity and Inclusion</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35782" y="1451968"/>
            <a:ext cx="11474450" cy="2118913"/>
          </a:xfrm>
        </p:spPr>
        <p:txBody>
          <a:bodyPr anchor="ctr" anchorCtr="0"/>
          <a:lstStyle/>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We strive to host inclusive, accessible events that enable all individuals to engage fully. </a:t>
            </a:r>
            <a:endParaRPr lang="en-US" sz="1961" dirty="0">
              <a:gradFill>
                <a:gsLst>
                  <a:gs pos="0">
                    <a:schemeClr val="tx1"/>
                  </a:gs>
                  <a:gs pos="100000">
                    <a:schemeClr val="tx1"/>
                  </a:gs>
                </a:gsLst>
                <a:lin ang="5400000" scaled="1"/>
              </a:gradFill>
            </a:endParaRPr>
          </a:p>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If you have a concern, if you need an accommodation for a disability, or if </a:t>
            </a:r>
            <a:r>
              <a:rPr lang="en-US" sz="1950" dirty="0">
                <a:gradFill>
                  <a:gsLst>
                    <a:gs pos="0">
                      <a:schemeClr val="tx1"/>
                    </a:gs>
                    <a:gs pos="100000">
                      <a:schemeClr val="tx1"/>
                    </a:gs>
                  </a:gsLst>
                  <a:lin ang="5400000" scaled="1"/>
                </a:gradFill>
                <a:latin typeface="Segoe UI Semilight"/>
                <a:cs typeface="Segoe UI Semilight"/>
              </a:rPr>
              <a:t>you would like to learn more, please talk to one of our Microsoft staff on-site and we’ll do our best to assist you.</a:t>
            </a:r>
          </a:p>
          <a:p>
            <a:pPr marL="0" indent="0">
              <a:spcAft>
                <a:spcPts val="2353"/>
              </a:spcAft>
              <a:buNone/>
            </a:pPr>
            <a:r>
              <a:rPr lang="en-US" sz="2941" dirty="0">
                <a:gradFill>
                  <a:gsLst>
                    <a:gs pos="0">
                      <a:schemeClr val="tx2"/>
                    </a:gs>
                    <a:gs pos="100000">
                      <a:schemeClr val="tx2"/>
                    </a:gs>
                  </a:gsLst>
                  <a:lin ang="5400000" scaled="1"/>
                </a:gradFill>
              </a:rPr>
              <a:t>Thank you.</a:t>
            </a:r>
          </a:p>
        </p:txBody>
      </p:sp>
      <p:pic>
        <p:nvPicPr>
          <p:cNvPr id="1026" name="Picture 2">
            <a:extLst>
              <a:ext uri="{FF2B5EF4-FFF2-40B4-BE49-F238E27FC236}">
                <a16:creationId xmlns:a16="http://schemas.microsoft.com/office/drawing/2014/main" id="{1B78F800-E505-4768-BEE7-F7A92315D6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387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F684A2E-F545-458A-A580-907CD2C9E08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5440"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547ACD-A2D3-4A45-914E-AEA0B7EDB96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8700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ransform">
            <a:extLst>
              <a:ext uri="{FF2B5EF4-FFF2-40B4-BE49-F238E27FC236}">
                <a16:creationId xmlns:a16="http://schemas.microsoft.com/office/drawing/2014/main" id="{321E7DD6-5E7F-41C4-944D-AB62428ED502}"/>
              </a:ext>
            </a:extLst>
          </p:cNvPr>
          <p:cNvSpPr/>
          <p:nvPr/>
        </p:nvSpPr>
        <p:spPr bwMode="auto">
          <a:xfrm>
            <a:off x="7854034" y="4122760"/>
            <a:ext cx="1207062"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Demonstrate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Courage</a:t>
            </a:r>
          </a:p>
        </p:txBody>
      </p:sp>
      <p:sp>
        <p:nvSpPr>
          <p:cNvPr id="10" name="optimize">
            <a:extLst>
              <a:ext uri="{FF2B5EF4-FFF2-40B4-BE49-F238E27FC236}">
                <a16:creationId xmlns:a16="http://schemas.microsoft.com/office/drawing/2014/main" id="{959CE67F-57E9-488D-B734-4F6124D7673F}"/>
              </a:ext>
            </a:extLst>
          </p:cNvPr>
          <p:cNvSpPr/>
          <p:nvPr/>
        </p:nvSpPr>
        <p:spPr bwMode="auto">
          <a:xfrm>
            <a:off x="5481248" y="4122760"/>
            <a:ext cx="122950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Exercise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Curiosity</a:t>
            </a:r>
          </a:p>
        </p:txBody>
      </p:sp>
      <p:sp>
        <p:nvSpPr>
          <p:cNvPr id="11" name="empower">
            <a:extLst>
              <a:ext uri="{FF2B5EF4-FFF2-40B4-BE49-F238E27FC236}">
                <a16:creationId xmlns:a16="http://schemas.microsoft.com/office/drawing/2014/main" id="{7634FA21-8ADB-4157-8486-4C21C25EDB9A}"/>
              </a:ext>
            </a:extLst>
          </p:cNvPr>
          <p:cNvSpPr/>
          <p:nvPr/>
        </p:nvSpPr>
        <p:spPr bwMode="auto">
          <a:xfrm>
            <a:off x="2991443" y="4117823"/>
            <a:ext cx="148598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Practice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Awareness</a:t>
            </a:r>
          </a:p>
        </p:txBody>
      </p:sp>
    </p:spTree>
    <p:extLst>
      <p:ext uri="{BB962C8B-B14F-4D97-AF65-F5344CB8AC3E}">
        <p14:creationId xmlns:p14="http://schemas.microsoft.com/office/powerpoint/2010/main" val="41481616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a:gradFill>
                  <a:gsLst>
                    <a:gs pos="16814">
                      <a:srgbClr val="50E6FF"/>
                    </a:gs>
                    <a:gs pos="39000">
                      <a:srgbClr val="50E6FF"/>
                    </a:gs>
                  </a:gsLst>
                  <a:lin ang="16200000" scaled="1"/>
                </a:gradFill>
                <a:latin typeface="Segoe UI Semibold"/>
              </a:rPr>
              <a:t>Diversity and Inclusion</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35782" y="1451968"/>
            <a:ext cx="11474450" cy="2118913"/>
          </a:xfrm>
        </p:spPr>
        <p:txBody>
          <a:bodyPr anchor="ctr" anchorCtr="0"/>
          <a:lstStyle/>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We strive to host inclusive, accessible events that enable all individuals to engage fully. </a:t>
            </a:r>
            <a:endParaRPr lang="en-US" sz="1961">
              <a:gradFill>
                <a:gsLst>
                  <a:gs pos="0">
                    <a:schemeClr val="tx1"/>
                  </a:gs>
                  <a:gs pos="100000">
                    <a:schemeClr val="tx1"/>
                  </a:gs>
                </a:gsLst>
                <a:lin ang="5400000" scaled="1"/>
              </a:gradFill>
            </a:endParaRPr>
          </a:p>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If you have a concern, if you need an accommodation for a disability, or if you would like to learn more, please talk to one of our Microsoft staff on-site and we’ll do our best to assist you.</a:t>
            </a:r>
          </a:p>
          <a:p>
            <a:pPr marL="0" indent="0">
              <a:spcAft>
                <a:spcPts val="2353"/>
              </a:spcAft>
              <a:buNone/>
            </a:pPr>
            <a:r>
              <a:rPr lang="en-US" sz="2941">
                <a:gradFill>
                  <a:gsLst>
                    <a:gs pos="0">
                      <a:schemeClr val="tx2"/>
                    </a:gs>
                    <a:gs pos="100000">
                      <a:schemeClr val="tx2"/>
                    </a:gs>
                  </a:gsLst>
                  <a:lin ang="5400000" scaled="1"/>
                </a:gradFill>
              </a:rPr>
              <a:t>Thank you.</a:t>
            </a:r>
          </a:p>
        </p:txBody>
      </p:sp>
      <p:pic>
        <p:nvPicPr>
          <p:cNvPr id="1026" name="Picture 2">
            <a:extLst>
              <a:ext uri="{FF2B5EF4-FFF2-40B4-BE49-F238E27FC236}">
                <a16:creationId xmlns:a16="http://schemas.microsoft.com/office/drawing/2014/main" id="{1B78F800-E505-4768-BEE7-F7A92315D6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387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F684A2E-F545-458A-A580-907CD2C9E08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5440"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547ACD-A2D3-4A45-914E-AEA0B7EDB96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8700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ransform">
            <a:extLst>
              <a:ext uri="{FF2B5EF4-FFF2-40B4-BE49-F238E27FC236}">
                <a16:creationId xmlns:a16="http://schemas.microsoft.com/office/drawing/2014/main" id="{321E7DD6-5E7F-41C4-944D-AB62428ED502}"/>
              </a:ext>
            </a:extLst>
          </p:cNvPr>
          <p:cNvSpPr/>
          <p:nvPr/>
        </p:nvSpPr>
        <p:spPr bwMode="auto">
          <a:xfrm>
            <a:off x="7854034" y="4122760"/>
            <a:ext cx="1207062"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a:solidFill>
                  <a:srgbClr val="0078D4"/>
                </a:solidFill>
                <a:latin typeface="Segoe UI Semibold"/>
                <a:cs typeface="Segoe UI" panose="020B0502040204020203" pitchFamily="34" charset="0"/>
              </a:rPr>
              <a:t>Demonstrate</a:t>
            </a:r>
          </a:p>
          <a:p>
            <a:pPr algn="ctr" defTabSz="456964" fontAlgn="base">
              <a:lnSpc>
                <a:spcPct val="85000"/>
              </a:lnSpc>
              <a:spcBef>
                <a:spcPct val="0"/>
              </a:spcBef>
              <a:spcAft>
                <a:spcPct val="0"/>
              </a:spcAft>
              <a:defRPr/>
            </a:pPr>
            <a:r>
              <a:rPr lang="en-US" sz="2400" kern="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Courage</a:t>
            </a:r>
          </a:p>
        </p:txBody>
      </p:sp>
      <p:sp>
        <p:nvSpPr>
          <p:cNvPr id="10" name="optimize">
            <a:extLst>
              <a:ext uri="{FF2B5EF4-FFF2-40B4-BE49-F238E27FC236}">
                <a16:creationId xmlns:a16="http://schemas.microsoft.com/office/drawing/2014/main" id="{959CE67F-57E9-488D-B734-4F6124D7673F}"/>
              </a:ext>
            </a:extLst>
          </p:cNvPr>
          <p:cNvSpPr/>
          <p:nvPr/>
        </p:nvSpPr>
        <p:spPr bwMode="auto">
          <a:xfrm>
            <a:off x="5481248" y="4122760"/>
            <a:ext cx="122950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a:solidFill>
                  <a:srgbClr val="0078D4"/>
                </a:solidFill>
                <a:latin typeface="Segoe UI Semibold"/>
                <a:cs typeface="Segoe UI" panose="020B0502040204020203" pitchFamily="34" charset="0"/>
              </a:rPr>
              <a:t>Exercise</a:t>
            </a:r>
          </a:p>
          <a:p>
            <a:pPr algn="ctr" defTabSz="456964" fontAlgn="base">
              <a:lnSpc>
                <a:spcPct val="85000"/>
              </a:lnSpc>
              <a:spcBef>
                <a:spcPct val="0"/>
              </a:spcBef>
              <a:spcAft>
                <a:spcPct val="0"/>
              </a:spcAft>
              <a:defRPr/>
            </a:pPr>
            <a:r>
              <a:rPr lang="en-US" sz="2400" kern="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Curiosity</a:t>
            </a:r>
          </a:p>
        </p:txBody>
      </p:sp>
      <p:sp>
        <p:nvSpPr>
          <p:cNvPr id="11" name="empower">
            <a:extLst>
              <a:ext uri="{FF2B5EF4-FFF2-40B4-BE49-F238E27FC236}">
                <a16:creationId xmlns:a16="http://schemas.microsoft.com/office/drawing/2014/main" id="{7634FA21-8ADB-4157-8486-4C21C25EDB9A}"/>
              </a:ext>
            </a:extLst>
          </p:cNvPr>
          <p:cNvSpPr/>
          <p:nvPr/>
        </p:nvSpPr>
        <p:spPr bwMode="auto">
          <a:xfrm>
            <a:off x="2991443" y="4117823"/>
            <a:ext cx="148598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a:solidFill>
                  <a:srgbClr val="0078D4"/>
                </a:solidFill>
                <a:latin typeface="Segoe UI Semibold"/>
                <a:cs typeface="Segoe UI" panose="020B0502040204020203" pitchFamily="34" charset="0"/>
              </a:rPr>
              <a:t>Practice</a:t>
            </a:r>
          </a:p>
          <a:p>
            <a:pPr algn="ctr" defTabSz="456964" fontAlgn="base">
              <a:lnSpc>
                <a:spcPct val="85000"/>
              </a:lnSpc>
              <a:spcBef>
                <a:spcPct val="0"/>
              </a:spcBef>
              <a:spcAft>
                <a:spcPct val="0"/>
              </a:spcAft>
              <a:defRPr/>
            </a:pPr>
            <a:r>
              <a:rPr lang="en-US" sz="2400" kern="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Awareness</a:t>
            </a:r>
          </a:p>
        </p:txBody>
      </p:sp>
      <p:sp>
        <p:nvSpPr>
          <p:cNvPr id="12" name="TextBox 11">
            <a:extLst>
              <a:ext uri="{FF2B5EF4-FFF2-40B4-BE49-F238E27FC236}">
                <a16:creationId xmlns:a16="http://schemas.microsoft.com/office/drawing/2014/main" id="{4DD4B573-6D4C-4385-AAC1-106F6798452D}"/>
              </a:ext>
            </a:extLst>
          </p:cNvPr>
          <p:cNvSpPr txBox="1"/>
          <p:nvPr/>
        </p:nvSpPr>
        <p:spPr>
          <a:xfrm>
            <a:off x="87684" y="-394195"/>
            <a:ext cx="8868878" cy="307777"/>
          </a:xfrm>
          <a:prstGeom prst="rect">
            <a:avLst/>
          </a:prstGeom>
          <a:noFill/>
        </p:spPr>
        <p:txBody>
          <a:bodyPr wrap="square" lIns="0" tIns="0" rIns="0" bIns="0" rtlCol="0">
            <a:spAutoFit/>
          </a:bodyPr>
          <a:lstStyle/>
          <a:p>
            <a:pPr algn="l"/>
            <a:r>
              <a:rPr lang="en-US" sz="2000" b="1" dirty="0">
                <a:solidFill>
                  <a:srgbClr val="FF0000"/>
                </a:solidFill>
              </a:rPr>
              <a:t>Place these two slides following session title slide, before content.</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623962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9EF49-82D8-4F32-8670-2FA36187746C}"/>
              </a:ext>
            </a:extLst>
          </p:cNvPr>
          <p:cNvSpPr>
            <a:spLocks noGrp="1"/>
          </p:cNvSpPr>
          <p:nvPr>
            <p:ph type="title"/>
          </p:nvPr>
        </p:nvSpPr>
        <p:spPr>
          <a:xfrm>
            <a:off x="588263" y="1871544"/>
            <a:ext cx="4167887" cy="1661993"/>
          </a:xfrm>
        </p:spPr>
        <p:txBody>
          <a:bodyPr/>
          <a:lstStyle/>
          <a:p>
            <a:r>
              <a:rPr lang="en-US" dirty="0"/>
              <a:t>GPU Accelerated IoT Workloads at the Edge</a:t>
            </a:r>
          </a:p>
        </p:txBody>
      </p:sp>
      <p:sp>
        <p:nvSpPr>
          <p:cNvPr id="6" name="Text Placeholder 5">
            <a:extLst>
              <a:ext uri="{FF2B5EF4-FFF2-40B4-BE49-F238E27FC236}">
                <a16:creationId xmlns:a16="http://schemas.microsoft.com/office/drawing/2014/main" id="{19ABF7DC-EB43-46C7-BEDF-7085248E771A}"/>
              </a:ext>
            </a:extLst>
          </p:cNvPr>
          <p:cNvSpPr>
            <a:spLocks noGrp="1"/>
          </p:cNvSpPr>
          <p:nvPr>
            <p:ph type="body" sz="quarter" idx="12"/>
          </p:nvPr>
        </p:nvSpPr>
        <p:spPr>
          <a:xfrm>
            <a:off x="582042" y="3962400"/>
            <a:ext cx="4164583" cy="1015663"/>
          </a:xfrm>
        </p:spPr>
        <p:txBody>
          <a:bodyPr/>
          <a:lstStyle/>
          <a:p>
            <a:r>
              <a:rPr lang="en-US" dirty="0"/>
              <a:t>Paul DeCarlo</a:t>
            </a:r>
            <a:br>
              <a:rPr lang="en-US" dirty="0"/>
            </a:br>
            <a:r>
              <a:rPr lang="en-US" dirty="0"/>
              <a:t>Sr. Cloud Advocate</a:t>
            </a:r>
          </a:p>
          <a:p>
            <a:r>
              <a:rPr lang="en-US" dirty="0"/>
              <a:t>@pjdecarlo</a:t>
            </a:r>
          </a:p>
        </p:txBody>
      </p:sp>
      <p:pic>
        <p:nvPicPr>
          <p:cNvPr id="8" name="Picture Placeholder 7" descr="A close up of a building&#10;&#10;Description automatically generated">
            <a:extLst>
              <a:ext uri="{FF2B5EF4-FFF2-40B4-BE49-F238E27FC236}">
                <a16:creationId xmlns:a16="http://schemas.microsoft.com/office/drawing/2014/main" id="{ADB2DBF5-E204-4202-A269-DF583352C2A1}"/>
              </a:ext>
            </a:extLst>
          </p:cNvPr>
          <p:cNvPicPr>
            <a:picLocks noGrp="1" noChangeAspect="1"/>
          </p:cNvPicPr>
          <p:nvPr>
            <p:ph type="pic" sz="quarter" idx="11"/>
          </p:nvPr>
        </p:nvPicPr>
        <p:blipFill>
          <a:blip r:embed="rId3"/>
          <a:srcRect l="16669" r="16669"/>
          <a:stretch>
            <a:fillRect/>
          </a:stretch>
        </p:blipFill>
        <p:spPr>
          <a:xfrm>
            <a:off x="5334000" y="0"/>
            <a:ext cx="6858000" cy="6858000"/>
          </a:xfrm>
        </p:spPr>
      </p:pic>
      <p:sp>
        <p:nvSpPr>
          <p:cNvPr id="9" name="Rectangle 8">
            <a:extLst>
              <a:ext uri="{FF2B5EF4-FFF2-40B4-BE49-F238E27FC236}">
                <a16:creationId xmlns:a16="http://schemas.microsoft.com/office/drawing/2014/main" id="{FDD800D9-3114-45DF-8C42-39F871FEF08A}"/>
              </a:ext>
            </a:extLst>
          </p:cNvPr>
          <p:cNvSpPr/>
          <p:nvPr/>
        </p:nvSpPr>
        <p:spPr bwMode="auto">
          <a:xfrm>
            <a:off x="8718487" y="3340729"/>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662F02-5706-441C-9058-027D7FF6748B}"/>
              </a:ext>
            </a:extLst>
          </p:cNvPr>
          <p:cNvSpPr/>
          <p:nvPr/>
        </p:nvSpPr>
        <p:spPr bwMode="auto">
          <a:xfrm>
            <a:off x="9258677" y="4095184"/>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E8E2371-83F8-4656-9D7C-381A69032CA3}"/>
              </a:ext>
            </a:extLst>
          </p:cNvPr>
          <p:cNvSpPr/>
          <p:nvPr/>
        </p:nvSpPr>
        <p:spPr bwMode="auto">
          <a:xfrm>
            <a:off x="8507239" y="4978063"/>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72D799-AB3A-42DD-B2FD-C43793CD4EB9}"/>
              </a:ext>
            </a:extLst>
          </p:cNvPr>
          <p:cNvSpPr/>
          <p:nvPr/>
        </p:nvSpPr>
        <p:spPr bwMode="auto">
          <a:xfrm>
            <a:off x="7558134" y="5711228"/>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7640F88-CDE5-491F-A8AE-E4A2F2125F45}"/>
              </a:ext>
            </a:extLst>
          </p:cNvPr>
          <p:cNvSpPr/>
          <p:nvPr/>
        </p:nvSpPr>
        <p:spPr bwMode="auto">
          <a:xfrm>
            <a:off x="9541252" y="3077846"/>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93A60A6-9C5F-4308-A0A3-1B94D19C670C}"/>
              </a:ext>
            </a:extLst>
          </p:cNvPr>
          <p:cNvSpPr/>
          <p:nvPr/>
        </p:nvSpPr>
        <p:spPr bwMode="auto">
          <a:xfrm>
            <a:off x="10219853" y="2911866"/>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7604A95-D0DC-4580-A5BB-1C98FAA14A1C}"/>
              </a:ext>
            </a:extLst>
          </p:cNvPr>
          <p:cNvSpPr/>
          <p:nvPr/>
        </p:nvSpPr>
        <p:spPr bwMode="auto">
          <a:xfrm>
            <a:off x="9023287" y="2534970"/>
            <a:ext cx="470780" cy="5386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4209543-B778-4270-B0E1-F4D01EBEFC67}"/>
              </a:ext>
            </a:extLst>
          </p:cNvPr>
          <p:cNvSpPr/>
          <p:nvPr/>
        </p:nvSpPr>
        <p:spPr bwMode="auto">
          <a:xfrm>
            <a:off x="9448391" y="2668680"/>
            <a:ext cx="375923" cy="5386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5407EED-A92B-487B-A767-30388A0AB0B7}"/>
              </a:ext>
            </a:extLst>
          </p:cNvPr>
          <p:cNvSpPr/>
          <p:nvPr/>
        </p:nvSpPr>
        <p:spPr bwMode="auto">
          <a:xfrm>
            <a:off x="9717385" y="1888070"/>
            <a:ext cx="374210" cy="45267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9E7CC6-B437-420C-9BC9-8950F5C46177}"/>
              </a:ext>
            </a:extLst>
          </p:cNvPr>
          <p:cNvSpPr/>
          <p:nvPr/>
        </p:nvSpPr>
        <p:spPr bwMode="auto">
          <a:xfrm>
            <a:off x="10301334" y="251988"/>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4">
                  <a:lumMod val="60000"/>
                  <a:lumOff val="4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7B24DDB7-4A37-41BE-B7FA-B4B6FA91D2C4}"/>
              </a:ext>
            </a:extLst>
          </p:cNvPr>
          <p:cNvSpPr/>
          <p:nvPr/>
        </p:nvSpPr>
        <p:spPr bwMode="auto">
          <a:xfrm>
            <a:off x="10219852" y="873659"/>
            <a:ext cx="346153"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FF3D280A-EA5D-4CE1-8067-411EB026A108}"/>
              </a:ext>
            </a:extLst>
          </p:cNvPr>
          <p:cNvSpPr/>
          <p:nvPr/>
        </p:nvSpPr>
        <p:spPr bwMode="auto">
          <a:xfrm>
            <a:off x="10859773" y="660148"/>
            <a:ext cx="346153" cy="4209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B92E6E1-D4E9-46BF-A855-729EC824E3B5}"/>
              </a:ext>
            </a:extLst>
          </p:cNvPr>
          <p:cNvSpPr/>
          <p:nvPr/>
        </p:nvSpPr>
        <p:spPr bwMode="auto">
          <a:xfrm>
            <a:off x="10859773" y="1081137"/>
            <a:ext cx="293608" cy="34931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2F3C009-8EFB-4F9B-9A7F-0EAD15971948}"/>
              </a:ext>
            </a:extLst>
          </p:cNvPr>
          <p:cNvSpPr/>
          <p:nvPr/>
        </p:nvSpPr>
        <p:spPr bwMode="auto">
          <a:xfrm>
            <a:off x="9856205" y="1467083"/>
            <a:ext cx="374210"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70BC685-E2C7-46E7-96BB-665B061EF391}"/>
              </a:ext>
            </a:extLst>
          </p:cNvPr>
          <p:cNvSpPr/>
          <p:nvPr/>
        </p:nvSpPr>
        <p:spPr bwMode="auto">
          <a:xfrm>
            <a:off x="10145018" y="1850013"/>
            <a:ext cx="374210"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629EC3F-6120-477D-A4F8-830838F069E2}"/>
              </a:ext>
            </a:extLst>
          </p:cNvPr>
          <p:cNvSpPr/>
          <p:nvPr/>
        </p:nvSpPr>
        <p:spPr bwMode="auto">
          <a:xfrm>
            <a:off x="10261348" y="2494898"/>
            <a:ext cx="387790" cy="41528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EAC630CC-A582-4C4E-8E1D-365E5DF2D9B9}"/>
              </a:ext>
            </a:extLst>
          </p:cNvPr>
          <p:cNvSpPr/>
          <p:nvPr/>
        </p:nvSpPr>
        <p:spPr bwMode="auto">
          <a:xfrm>
            <a:off x="10854351" y="438833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solidFill>
                <a:srgbClr val="00B0F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20B2C66-9E9D-4FFB-A899-97BB73703F5C}"/>
              </a:ext>
            </a:extLst>
          </p:cNvPr>
          <p:cNvSpPr/>
          <p:nvPr/>
        </p:nvSpPr>
        <p:spPr bwMode="auto">
          <a:xfrm>
            <a:off x="10990907" y="4349436"/>
            <a:ext cx="146630" cy="363314"/>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AD1EA38-1B76-46BC-A3F3-5E26D1E2A345}"/>
              </a:ext>
            </a:extLst>
          </p:cNvPr>
          <p:cNvSpPr/>
          <p:nvPr/>
        </p:nvSpPr>
        <p:spPr bwMode="auto">
          <a:xfrm>
            <a:off x="11143265" y="429557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7F8827F-4BCB-4E9C-85BA-DD9BAE370047}"/>
              </a:ext>
            </a:extLst>
          </p:cNvPr>
          <p:cNvSpPr/>
          <p:nvPr/>
        </p:nvSpPr>
        <p:spPr bwMode="auto">
          <a:xfrm>
            <a:off x="11486095" y="400012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560D051-D7E7-4908-B0D7-EAD8D4A55901}"/>
              </a:ext>
            </a:extLst>
          </p:cNvPr>
          <p:cNvSpPr/>
          <p:nvPr/>
        </p:nvSpPr>
        <p:spPr bwMode="auto">
          <a:xfrm>
            <a:off x="10717795" y="365156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61BA641A-1485-4B59-AD07-68847279ECD8}"/>
              </a:ext>
            </a:extLst>
          </p:cNvPr>
          <p:cNvSpPr/>
          <p:nvPr/>
        </p:nvSpPr>
        <p:spPr bwMode="auto">
          <a:xfrm>
            <a:off x="12010759" y="293802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44142CF-ACD9-431F-B245-7A6DEBD8C59C}"/>
              </a:ext>
            </a:extLst>
          </p:cNvPr>
          <p:cNvSpPr/>
          <p:nvPr/>
        </p:nvSpPr>
        <p:spPr bwMode="auto">
          <a:xfrm>
            <a:off x="11398047" y="289899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A9DB686A-14AF-4C8A-ABCD-7A105C0702CB}"/>
              </a:ext>
            </a:extLst>
          </p:cNvPr>
          <p:cNvSpPr/>
          <p:nvPr/>
        </p:nvSpPr>
        <p:spPr bwMode="auto">
          <a:xfrm>
            <a:off x="10093859" y="595885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0893FAE-F5E7-4718-B4FE-1FFF0F5832A7}"/>
              </a:ext>
            </a:extLst>
          </p:cNvPr>
          <p:cNvSpPr/>
          <p:nvPr/>
        </p:nvSpPr>
        <p:spPr bwMode="auto">
          <a:xfrm>
            <a:off x="11242446" y="111999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43476F14-DABD-42EB-8DCF-DE6C393E6DE9}"/>
              </a:ext>
            </a:extLst>
          </p:cNvPr>
          <p:cNvSpPr/>
          <p:nvPr/>
        </p:nvSpPr>
        <p:spPr bwMode="auto">
          <a:xfrm>
            <a:off x="10951053" y="278033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368F51D-BBBF-441E-955C-C8E5B1C7EC49}"/>
              </a:ext>
            </a:extLst>
          </p:cNvPr>
          <p:cNvSpPr/>
          <p:nvPr/>
        </p:nvSpPr>
        <p:spPr bwMode="auto">
          <a:xfrm>
            <a:off x="8207444" y="2616406"/>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C62AF02-48DC-4D69-8EA3-150F89AF77DD}"/>
              </a:ext>
            </a:extLst>
          </p:cNvPr>
          <p:cNvSpPr/>
          <p:nvPr/>
        </p:nvSpPr>
        <p:spPr bwMode="auto">
          <a:xfrm>
            <a:off x="8070888" y="378774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CD77706-8A9A-492E-98F7-CB813081BA37}"/>
              </a:ext>
            </a:extLst>
          </p:cNvPr>
          <p:cNvSpPr/>
          <p:nvPr/>
        </p:nvSpPr>
        <p:spPr bwMode="auto">
          <a:xfrm>
            <a:off x="8209840" y="382546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7ACFD67-D6EE-4C6B-9BF1-A908C0332E46}"/>
              </a:ext>
            </a:extLst>
          </p:cNvPr>
          <p:cNvSpPr/>
          <p:nvPr/>
        </p:nvSpPr>
        <p:spPr bwMode="auto">
          <a:xfrm>
            <a:off x="7910740" y="371024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30DB8A2B-C661-46DF-B47C-D27915BCDDAB}"/>
              </a:ext>
            </a:extLst>
          </p:cNvPr>
          <p:cNvSpPr/>
          <p:nvPr/>
        </p:nvSpPr>
        <p:spPr bwMode="auto">
          <a:xfrm>
            <a:off x="7358204" y="6022063"/>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82744105-8969-4C05-8AC9-0F6459DC96FC}"/>
              </a:ext>
            </a:extLst>
          </p:cNvPr>
          <p:cNvSpPr/>
          <p:nvPr/>
        </p:nvSpPr>
        <p:spPr bwMode="auto">
          <a:xfrm>
            <a:off x="6901380" y="650868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2B91B65-A7AB-4355-9E09-2E01A5B761C8}"/>
              </a:ext>
            </a:extLst>
          </p:cNvPr>
          <p:cNvSpPr/>
          <p:nvPr/>
        </p:nvSpPr>
        <p:spPr bwMode="auto">
          <a:xfrm>
            <a:off x="8436861" y="3047412"/>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A3BBB496-A624-433C-ACCD-EA1CA47213C1}"/>
              </a:ext>
            </a:extLst>
          </p:cNvPr>
          <p:cNvSpPr/>
          <p:nvPr/>
        </p:nvSpPr>
        <p:spPr bwMode="auto">
          <a:xfrm>
            <a:off x="8717695" y="266868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2602D83-E8F2-485B-96BD-DEBDCC6D6159}"/>
              </a:ext>
            </a:extLst>
          </p:cNvPr>
          <p:cNvSpPr/>
          <p:nvPr/>
        </p:nvSpPr>
        <p:spPr bwMode="auto">
          <a:xfrm>
            <a:off x="10332123" y="686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BD637B0D-0E0B-4971-BF57-F4C02670B906}"/>
              </a:ext>
            </a:extLst>
          </p:cNvPr>
          <p:cNvSpPr/>
          <p:nvPr/>
        </p:nvSpPr>
        <p:spPr bwMode="auto">
          <a:xfrm>
            <a:off x="8859917" y="2527883"/>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6AF89B42-5104-48E7-8749-D5A5DB474200}"/>
              </a:ext>
            </a:extLst>
          </p:cNvPr>
          <p:cNvSpPr/>
          <p:nvPr/>
        </p:nvSpPr>
        <p:spPr bwMode="auto">
          <a:xfrm>
            <a:off x="8571369" y="2581912"/>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Tree>
    <p:extLst>
      <p:ext uri="{BB962C8B-B14F-4D97-AF65-F5344CB8AC3E}">
        <p14:creationId xmlns:p14="http://schemas.microsoft.com/office/powerpoint/2010/main" val="119960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dirty="0"/>
              <a:t>YoloV3 IoT Edge Module Running on Jetson Xavier</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pPr defTabSz="932742">
              <a:lnSpc>
                <a:spcPct val="100000"/>
              </a:lnSpc>
            </a:pPr>
            <a:r>
              <a:rPr lang="en-US" sz="3600" spc="-50" dirty="0">
                <a:latin typeface="Segoe UI Semibold (Headings)"/>
              </a:rPr>
              <a:t>Agenda</a:t>
            </a:r>
          </a:p>
        </p:txBody>
      </p:sp>
      <p:sp>
        <p:nvSpPr>
          <p:cNvPr id="77" name="Text Placeholder 76"/>
          <p:cNvSpPr>
            <a:spLocks noGrp="1"/>
          </p:cNvSpPr>
          <p:nvPr>
            <p:ph type="body" sz="quarter" idx="12"/>
          </p:nvPr>
        </p:nvSpPr>
        <p:spPr>
          <a:xfrm>
            <a:off x="1398424" y="1686655"/>
            <a:ext cx="6959764"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rPr>
              <a:t> Introduce Azure IoT Edge</a:t>
            </a:r>
            <a:endParaRPr lang="en-IN" sz="2000" dirty="0">
              <a:solidFill>
                <a:srgbClr val="353535"/>
              </a:solidFill>
              <a:latin typeface="Segoe UI" panose="020B0502040204020203" pitchFamily="34" charset="0"/>
              <a:cs typeface="Segoe UI" panose="020B0502040204020203" pitchFamily="34" charset="0"/>
            </a:endParaRPr>
          </a:p>
        </p:txBody>
      </p:sp>
      <p:sp>
        <p:nvSpPr>
          <p:cNvPr id="78" name="Text Placeholder 77"/>
          <p:cNvSpPr>
            <a:spLocks noGrp="1"/>
          </p:cNvSpPr>
          <p:nvPr>
            <p:ph type="body" sz="quarter" idx="13"/>
          </p:nvPr>
        </p:nvSpPr>
        <p:spPr>
          <a:xfrm>
            <a:off x="1398423" y="5752136"/>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Additional Resources</a:t>
            </a:r>
          </a:p>
        </p:txBody>
      </p:sp>
      <p:sp>
        <p:nvSpPr>
          <p:cNvPr id="79" name="Text Placeholder 78"/>
          <p:cNvSpPr>
            <a:spLocks noGrp="1"/>
          </p:cNvSpPr>
          <p:nvPr>
            <p:ph type="body" sz="quarter" idx="14"/>
          </p:nvPr>
        </p:nvSpPr>
        <p:spPr>
          <a:xfrm>
            <a:off x="1398423" y="3712022"/>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Developing IoT Edge Modules with GPU acceleration</a:t>
            </a:r>
          </a:p>
        </p:txBody>
      </p:sp>
      <p:sp>
        <p:nvSpPr>
          <p:cNvPr id="80" name="Text Placeholder 79"/>
          <p:cNvSpPr>
            <a:spLocks noGrp="1"/>
          </p:cNvSpPr>
          <p:nvPr>
            <p:ph type="body" sz="quarter" idx="15"/>
          </p:nvPr>
        </p:nvSpPr>
        <p:spPr>
          <a:xfrm>
            <a:off x="1398423" y="2699337"/>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rPr>
              <a:t> Introduce Nvidia Jetson Devices</a:t>
            </a:r>
            <a:endParaRPr lang="en-IN" sz="2000" dirty="0">
              <a:solidFill>
                <a:srgbClr val="353535"/>
              </a:solidFill>
              <a:latin typeface="Segoe UI" panose="020B0502040204020203" pitchFamily="34" charset="0"/>
              <a:cs typeface="Segoe UI" panose="020B0502040204020203" pitchFamily="34" charset="0"/>
            </a:endParaRPr>
          </a:p>
        </p:txBody>
      </p:sp>
      <p:pic>
        <p:nvPicPr>
          <p:cNvPr id="6" name="Picture Placeholder 5"/>
          <p:cNvPicPr>
            <a:picLocks noGrp="1" noChangeAspect="1"/>
          </p:cNvPicPr>
          <p:nvPr>
            <p:ph type="pic" sz="quarter" idx="16"/>
          </p:nvPr>
        </p:nvPicPr>
        <p:blipFill>
          <a:blip r:embed="rId3">
            <a:extLst>
              <a:ext uri="{837473B0-CC2E-450A-ABE3-18F120FF3D39}">
                <a1611:picAttrSrcUrl xmlns:a1611="http://schemas.microsoft.com/office/drawing/2016/11/main" r:id="rId4"/>
              </a:ext>
            </a:extLst>
          </a:blip>
          <a:srcRect/>
          <a:stretch/>
        </p:blipFill>
        <p:spPr>
          <a:xfrm>
            <a:off x="662262" y="1593058"/>
            <a:ext cx="522109" cy="537931"/>
          </a:xfrm>
        </p:spPr>
      </p:pic>
      <p:pic>
        <p:nvPicPr>
          <p:cNvPr id="8" name="Picture Placeholder 7"/>
          <p:cNvPicPr>
            <a:picLocks noGrp="1" noChangeAspect="1"/>
          </p:cNvPicPr>
          <p:nvPr>
            <p:ph type="pic" sz="quarter" idx="17"/>
          </p:nvPr>
        </p:nvPicPr>
        <p:blipFill>
          <a:blip r:embed="rId5">
            <a:extLst>
              <a:ext uri="{837473B0-CC2E-450A-ABE3-18F120FF3D39}">
                <a1611:picAttrSrcUrl xmlns:a1611="http://schemas.microsoft.com/office/drawing/2016/11/main" r:id="rId6"/>
              </a:ext>
            </a:extLst>
          </a:blip>
          <a:srcRect/>
          <a:stretch/>
        </p:blipFill>
        <p:spPr>
          <a:xfrm>
            <a:off x="654389" y="2655458"/>
            <a:ext cx="537855" cy="438501"/>
          </a:xfrm>
        </p:spPr>
      </p:pic>
      <p:pic>
        <p:nvPicPr>
          <p:cNvPr id="12" name="Picture Placeholder 11" descr="Microscope"/>
          <p:cNvPicPr>
            <a:picLocks noGrp="1" noChangeAspect="1"/>
          </p:cNvPicPr>
          <p:nvPr>
            <p:ph type="pic" sz="quarter" idx="18"/>
          </p:nvPr>
        </p:nvPicPr>
        <p:blipFill>
          <a:blip r:embed="rId7">
            <a:extLst>
              <a:ext uri="{96DAC541-7B7A-43D3-8B79-37D633B846F1}">
                <asvg:svgBlip xmlns:asvg="http://schemas.microsoft.com/office/drawing/2016/SVG/main" r:embed="rId8"/>
              </a:ext>
            </a:extLst>
          </a:blip>
          <a:srcRect/>
          <a:stretch/>
        </p:blipFill>
        <p:spPr>
          <a:xfrm>
            <a:off x="654389" y="4631149"/>
            <a:ext cx="537855" cy="537855"/>
          </a:xfrm>
        </p:spPr>
      </p:pic>
      <p:pic>
        <p:nvPicPr>
          <p:cNvPr id="10" name="Picture Placeholder 9" descr="Classroom"/>
          <p:cNvPicPr>
            <a:picLocks noGrp="1" noChangeAspect="1"/>
          </p:cNvPicPr>
          <p:nvPr>
            <p:ph type="pic" sz="quarter" idx="19"/>
          </p:nvPr>
        </p:nvPicPr>
        <p:blipFill>
          <a:blip r:embed="rId9">
            <a:extLst>
              <a:ext uri="{96DAC541-7B7A-43D3-8B79-37D633B846F1}">
                <asvg:svgBlip xmlns:asvg="http://schemas.microsoft.com/office/drawing/2016/SVG/main" r:embed="rId10"/>
              </a:ext>
            </a:extLst>
          </a:blip>
          <a:srcRect/>
          <a:stretch/>
        </p:blipFill>
        <p:spPr>
          <a:xfrm>
            <a:off x="654389" y="3618465"/>
            <a:ext cx="537855" cy="537855"/>
          </a:xfrm>
        </p:spPr>
      </p:pic>
      <p:sp>
        <p:nvSpPr>
          <p:cNvPr id="81" name="Text Placeholder 80"/>
          <p:cNvSpPr>
            <a:spLocks noGrp="1"/>
          </p:cNvSpPr>
          <p:nvPr>
            <p:ph type="body" sz="quarter" idx="20"/>
          </p:nvPr>
        </p:nvSpPr>
        <p:spPr>
          <a:xfrm>
            <a:off x="1398423" y="4729621"/>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Intelligent Edge Hands-On-Lab</a:t>
            </a:r>
          </a:p>
        </p:txBody>
      </p:sp>
      <p:pic>
        <p:nvPicPr>
          <p:cNvPr id="14" name="Picture Placeholder 13" descr="Atom"/>
          <p:cNvPicPr>
            <a:picLocks noGrp="1" noChangeAspect="1"/>
          </p:cNvPicPr>
          <p:nvPr>
            <p:ph type="pic" sz="quarter" idx="21"/>
          </p:nvPr>
        </p:nvPicPr>
        <p:blipFill>
          <a:blip r:embed="rId11">
            <a:extLst>
              <a:ext uri="{96DAC541-7B7A-43D3-8B79-37D633B846F1}">
                <asvg:svgBlip xmlns:asvg="http://schemas.microsoft.com/office/drawing/2016/SVG/main" r:embed="rId12"/>
              </a:ext>
            </a:extLst>
          </a:blip>
          <a:srcRect/>
          <a:stretch/>
        </p:blipFill>
        <p:spPr>
          <a:xfrm>
            <a:off x="654389" y="5643832"/>
            <a:ext cx="537855" cy="537855"/>
          </a:xfrm>
        </p:spPr>
      </p:pic>
      <p:pic>
        <p:nvPicPr>
          <p:cNvPr id="11" name="Picture Placeholder 10"/>
          <p:cNvPicPr preferRelativeResize="0">
            <a:picLocks noGrp="1"/>
          </p:cNvPicPr>
          <p:nvPr>
            <p:ph type="pic" sz="quarter" idx="23"/>
          </p:nvPr>
        </p:nvPicPr>
        <p:blipFill>
          <a:blip r:embed="rId13"/>
          <a:srcRect/>
          <a:stretch/>
        </p:blipFill>
        <p:spPr>
          <a:xfrm>
            <a:off x="8513509" y="2477365"/>
            <a:ext cx="3469171" cy="2590314"/>
          </a:xfrm>
        </p:spPr>
      </p:pic>
    </p:spTree>
    <p:extLst>
      <p:ext uri="{BB962C8B-B14F-4D97-AF65-F5344CB8AC3E}">
        <p14:creationId xmlns:p14="http://schemas.microsoft.com/office/powerpoint/2010/main" val="342039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5F2-4354-45C7-9897-CF04926B4FEB}"/>
              </a:ext>
            </a:extLst>
          </p:cNvPr>
          <p:cNvSpPr>
            <a:spLocks noGrp="1"/>
          </p:cNvSpPr>
          <p:nvPr>
            <p:ph type="title"/>
          </p:nvPr>
        </p:nvSpPr>
        <p:spPr>
          <a:xfrm>
            <a:off x="628227" y="264334"/>
            <a:ext cx="3931920" cy="835037"/>
          </a:xfrm>
        </p:spPr>
        <p:txBody>
          <a:bodyPr/>
          <a:lstStyle/>
          <a:p>
            <a:r>
              <a:rPr lang="en-US" dirty="0"/>
              <a:t>Azure IoT Edge</a:t>
            </a:r>
          </a:p>
        </p:txBody>
      </p:sp>
      <p:sp>
        <p:nvSpPr>
          <p:cNvPr id="3" name="Content Placeholder 2">
            <a:extLst>
              <a:ext uri="{FF2B5EF4-FFF2-40B4-BE49-F238E27FC236}">
                <a16:creationId xmlns:a16="http://schemas.microsoft.com/office/drawing/2014/main" id="{9F3E9166-6083-4908-B891-874910EB64DE}"/>
              </a:ext>
            </a:extLst>
          </p:cNvPr>
          <p:cNvSpPr>
            <a:spLocks noGrp="1"/>
          </p:cNvSpPr>
          <p:nvPr>
            <p:ph type="body" sz="half" idx="2"/>
          </p:nvPr>
        </p:nvSpPr>
        <p:spPr>
          <a:xfrm>
            <a:off x="628227" y="2066888"/>
            <a:ext cx="5863108" cy="3691741"/>
          </a:xfrm>
        </p:spPr>
        <p:txBody>
          <a:bodyPr>
            <a:noAutofit/>
          </a:bodyPr>
          <a:lstStyle/>
          <a:p>
            <a:pPr marL="331470" indent="-285750">
              <a:buFont typeface="Arial" panose="020B0604020202020204" pitchFamily="34" charset="0"/>
              <a:buChar char="•"/>
            </a:pPr>
            <a:r>
              <a:rPr lang="en-US" sz="1800" dirty="0">
                <a:solidFill>
                  <a:schemeClr val="tx1"/>
                </a:solidFill>
              </a:rPr>
              <a:t>Built on container technology as ‘modules’ </a:t>
            </a:r>
          </a:p>
          <a:p>
            <a:pPr marL="331470" indent="-285750">
              <a:buFont typeface="Arial" panose="020B0604020202020204" pitchFamily="34" charset="0"/>
              <a:buChar char="•"/>
            </a:pPr>
            <a:r>
              <a:rPr lang="en-US" sz="1800" dirty="0">
                <a:solidFill>
                  <a:schemeClr val="tx1"/>
                </a:solidFill>
              </a:rPr>
              <a:t>Modules support Python, NodeJS, </a:t>
            </a:r>
            <a:r>
              <a:rPr lang="en-US" sz="1800" dirty="0" err="1">
                <a:solidFill>
                  <a:schemeClr val="tx1"/>
                </a:solidFill>
              </a:rPr>
              <a:t>.Net</a:t>
            </a:r>
            <a:r>
              <a:rPr lang="en-US" sz="1800" dirty="0">
                <a:solidFill>
                  <a:schemeClr val="tx1"/>
                </a:solidFill>
              </a:rPr>
              <a:t> Core, Java, &amp; C</a:t>
            </a:r>
          </a:p>
          <a:p>
            <a:pPr marL="331470" indent="-285750">
              <a:buFont typeface="Arial" panose="020B0604020202020204" pitchFamily="34" charset="0"/>
              <a:buChar char="•"/>
            </a:pPr>
            <a:r>
              <a:rPr lang="en-US" sz="1800" dirty="0">
                <a:solidFill>
                  <a:schemeClr val="tx1"/>
                </a:solidFill>
              </a:rPr>
              <a:t>Low-latency AMQP / MQTT data transport</a:t>
            </a:r>
          </a:p>
          <a:p>
            <a:pPr marL="331470" indent="-285750">
              <a:buFont typeface="Arial" panose="020B0604020202020204" pitchFamily="34" charset="0"/>
              <a:buChar char="•"/>
            </a:pPr>
            <a:r>
              <a:rPr lang="en-US" sz="1800" dirty="0">
                <a:solidFill>
                  <a:schemeClr val="tx1"/>
                </a:solidFill>
              </a:rPr>
              <a:t>Operate in offline / intermittent network conditions</a:t>
            </a:r>
          </a:p>
          <a:p>
            <a:pPr marL="331470" indent="-285750">
              <a:buFont typeface="Arial" panose="020B0604020202020204" pitchFamily="34" charset="0"/>
              <a:buChar char="•"/>
            </a:pPr>
            <a:r>
              <a:rPr lang="en-US" sz="1800" dirty="0"/>
              <a:t>Supports Linux X64 | ARM32/64 , Windows X64</a:t>
            </a:r>
          </a:p>
          <a:p>
            <a:pPr marL="331470" indent="-285750">
              <a:buFont typeface="Arial" panose="020B0604020202020204" pitchFamily="34" charset="0"/>
              <a:buChar char="•"/>
            </a:pPr>
            <a:endParaRPr lang="en-US" sz="1800" dirty="0"/>
          </a:p>
          <a:p>
            <a:pPr marL="45720"/>
            <a:r>
              <a:rPr lang="en-US" sz="1800" dirty="0"/>
              <a:t>OSS and available @ </a:t>
            </a:r>
            <a:r>
              <a:rPr lang="en-US" sz="1800" dirty="0">
                <a:hlinkClick r:id="rId2"/>
              </a:rPr>
              <a:t>https://github.com/Azure/iotedge</a:t>
            </a:r>
            <a:r>
              <a:rPr lang="en-US" sz="1800" dirty="0"/>
              <a:t> </a:t>
            </a:r>
          </a:p>
          <a:p>
            <a:pPr marL="45720"/>
            <a:r>
              <a:rPr lang="en-US" sz="1800" dirty="0">
                <a:solidFill>
                  <a:schemeClr val="tx1"/>
                </a:solidFill>
              </a:rPr>
              <a:t> </a:t>
            </a:r>
          </a:p>
        </p:txBody>
      </p:sp>
      <p:pic>
        <p:nvPicPr>
          <p:cNvPr id="1026" name="Picture 2" descr="See the source image">
            <a:extLst>
              <a:ext uri="{FF2B5EF4-FFF2-40B4-BE49-F238E27FC236}">
                <a16:creationId xmlns:a16="http://schemas.microsoft.com/office/drawing/2014/main" id="{5C7786B0-A4DE-4A08-8126-EC689EA0C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131" y="1282202"/>
            <a:ext cx="5160926" cy="1828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389F5A-9D54-4F84-A493-F0F6D0886B5D}"/>
              </a:ext>
            </a:extLst>
          </p:cNvPr>
          <p:cNvPicPr>
            <a:picLocks noChangeAspect="1"/>
          </p:cNvPicPr>
          <p:nvPr/>
        </p:nvPicPr>
        <p:blipFill>
          <a:blip r:embed="rId4"/>
          <a:stretch>
            <a:fillRect/>
          </a:stretch>
        </p:blipFill>
        <p:spPr>
          <a:xfrm>
            <a:off x="6614131" y="3569609"/>
            <a:ext cx="5168751" cy="2189020"/>
          </a:xfrm>
          <a:prstGeom prst="rect">
            <a:avLst/>
          </a:prstGeom>
        </p:spPr>
      </p:pic>
    </p:spTree>
    <p:extLst>
      <p:ext uri="{BB962C8B-B14F-4D97-AF65-F5344CB8AC3E}">
        <p14:creationId xmlns:p14="http://schemas.microsoft.com/office/powerpoint/2010/main" val="66456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FD3C30-2CAD-403B-98B8-BB7D9C791EC8}"/>
              </a:ext>
            </a:extLst>
          </p:cNvPr>
          <p:cNvPicPr>
            <a:picLocks noChangeAspect="1"/>
          </p:cNvPicPr>
          <p:nvPr/>
        </p:nvPicPr>
        <p:blipFill>
          <a:blip r:embed="rId2"/>
          <a:stretch>
            <a:fillRect/>
          </a:stretch>
        </p:blipFill>
        <p:spPr>
          <a:xfrm>
            <a:off x="161365" y="188259"/>
            <a:ext cx="11860306" cy="6551693"/>
          </a:xfrm>
          <a:prstGeom prst="rect">
            <a:avLst/>
          </a:prstGeom>
        </p:spPr>
      </p:pic>
    </p:spTree>
    <p:extLst>
      <p:ext uri="{BB962C8B-B14F-4D97-AF65-F5344CB8AC3E}">
        <p14:creationId xmlns:p14="http://schemas.microsoft.com/office/powerpoint/2010/main" val="4236632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1|0.1|0.1|0.1|0.1|0.1|0.1|0.1|0.1"/>
</p:tagLst>
</file>

<file path=ppt/theme/theme1.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B0C71271-F71E-4579-BB03-BD3F72F68891}"/>
    </a:ext>
  </a:extLst>
</a:theme>
</file>

<file path=ppt/theme/theme2.xml><?xml version="1.0" encoding="utf-8"?>
<a:theme xmlns:a="http://schemas.openxmlformats.org/drawingml/2006/main" name="1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D3EC6349-05B4-4208-9DB7-CBAF05B42C10}"/>
    </a:ext>
  </a:extLst>
</a:theme>
</file>

<file path=ppt/theme/theme3.xml><?xml version="1.0" encoding="utf-8"?>
<a:theme xmlns:a="http://schemas.openxmlformats.org/drawingml/2006/main" name="BLU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CDFEBFB5-FEC4-44F5-87A2-0EE7FF467B39}"/>
    </a:ext>
  </a:extLst>
</a:theme>
</file>

<file path=ppt/theme/theme4.xml><?xml version="1.0" encoding="utf-8"?>
<a:theme xmlns:a="http://schemas.openxmlformats.org/drawingml/2006/main" name="Computex_2019_Template_Dark_SE">
  <a:themeElements>
    <a:clrScheme name="Computex_2019_D">
      <a:dk1>
        <a:srgbClr val="1A1A1A"/>
      </a:dk1>
      <a:lt1>
        <a:srgbClr val="FFFFFF"/>
      </a:lt1>
      <a:dk2>
        <a:srgbClr val="0D0D0D"/>
      </a:dk2>
      <a:lt2>
        <a:srgbClr val="E6E6E6"/>
      </a:lt2>
      <a:accent1>
        <a:srgbClr val="0078D4"/>
      </a:accent1>
      <a:accent2>
        <a:srgbClr val="50E6FF"/>
      </a:accent2>
      <a:accent3>
        <a:srgbClr val="107C10"/>
      </a:accent3>
      <a:accent4>
        <a:srgbClr val="D83B01"/>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mputex_Roanne Sones  Part 2 IoT.potx" id="{6DDB23A2-5221-4E92-96F4-948128AEE514}" vid="{EF5FA9ED-81DD-4A25-B82B-E928AE4D6CD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6203479CC2C5479DC7679B37C11BFD" ma:contentTypeVersion="7" ma:contentTypeDescription="Create a new document." ma:contentTypeScope="" ma:versionID="2b42c5226fd30452e9b493fd5d41e00b">
  <xsd:schema xmlns:xsd="http://www.w3.org/2001/XMLSchema" xmlns:xs="http://www.w3.org/2001/XMLSchema" xmlns:p="http://schemas.microsoft.com/office/2006/metadata/properties" xmlns:ns2="4875f317-29c7-4638-9fe1-0926e3a5c1af" targetNamespace="http://schemas.microsoft.com/office/2006/metadata/properties" ma:root="true" ma:fieldsID="327d87bce7efb4b1537a7c3ce0eb7a3b" ns2:_="">
    <xsd:import namespace="4875f317-29c7-4638-9fe1-0926e3a5c1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5f317-29c7-4638-9fe1-0926e3a5c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F2B6647-CD09-4614-B66A-A25200AC7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5f317-29c7-4638-9fe1-0926e3a5c1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CDS FY20 Powerpoint Template - High-Res Images</Template>
  <TotalTime>644</TotalTime>
  <Words>1779</Words>
  <Application>Microsoft Office PowerPoint</Application>
  <PresentationFormat>Widescreen</PresentationFormat>
  <Paragraphs>244</Paragraphs>
  <Slides>34</Slides>
  <Notes>17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Arial</vt:lpstr>
      <vt:lpstr>Consolas</vt:lpstr>
      <vt:lpstr>Courier New</vt:lpstr>
      <vt:lpstr>Segie UI</vt:lpstr>
      <vt:lpstr>Segoe UI</vt:lpstr>
      <vt:lpstr>Segoe UI Light</vt:lpstr>
      <vt:lpstr>Segoe UI Semibold</vt:lpstr>
      <vt:lpstr>Segoe UI Semibold (Headings)</vt:lpstr>
      <vt:lpstr>Segoe UI Semilight</vt:lpstr>
      <vt:lpstr>SFMono-Regular</vt:lpstr>
      <vt:lpstr>Wingdings</vt:lpstr>
      <vt:lpstr>White Template</vt:lpstr>
      <vt:lpstr>1_White Template</vt:lpstr>
      <vt:lpstr>BLUE TEMPLATE</vt:lpstr>
      <vt:lpstr>Computex_2019_Template_Dark_SE</vt:lpstr>
      <vt:lpstr>GPU Accelerated IoT Workloads at the Edge IntelligentEdgeHOL</vt:lpstr>
      <vt:lpstr>CYTE FY20 Amplify your impact through technical intensity</vt:lpstr>
      <vt:lpstr>Reminder about confidentiality </vt:lpstr>
      <vt:lpstr>Diversity and Inclusion</vt:lpstr>
      <vt:lpstr>GPU Accelerated IoT Workloads at the Edge</vt:lpstr>
      <vt:lpstr>Demo</vt:lpstr>
      <vt:lpstr>Agenda</vt:lpstr>
      <vt:lpstr>Azure IoT Edge</vt:lpstr>
      <vt:lpstr>PowerPoint Presentation</vt:lpstr>
      <vt:lpstr>System Modules</vt:lpstr>
      <vt:lpstr>Azure Services as Edge Modules</vt:lpstr>
      <vt:lpstr>AI/ML Modules</vt:lpstr>
      <vt:lpstr>IoT Edge Deployment Process</vt:lpstr>
      <vt:lpstr>DevOps Process with IoT Edge</vt:lpstr>
      <vt:lpstr>Edge intelligence enabled with Azure IoT Edge</vt:lpstr>
      <vt:lpstr>PowerPoint Presentation</vt:lpstr>
      <vt:lpstr>PowerPoint Presentation</vt:lpstr>
      <vt:lpstr>PowerPoint Presentation</vt:lpstr>
      <vt:lpstr>PowerPoint Presentation</vt:lpstr>
      <vt:lpstr>PowerPoint Presentation</vt:lpstr>
      <vt:lpstr>PowerPoint Presentation</vt:lpstr>
      <vt:lpstr>Achieving Real-Time Performance</vt:lpstr>
      <vt:lpstr>PowerPoint Presentation</vt:lpstr>
      <vt:lpstr>Azure IoT Edge with Nvidia Jetson Devices Timeline</vt:lpstr>
      <vt:lpstr>3 Ways to build GPU accelerated IoT Edge Modules</vt:lpstr>
      <vt:lpstr>Jetson-Containers</vt:lpstr>
      <vt:lpstr>Nvidia Docker</vt:lpstr>
      <vt:lpstr>Deepstream Module</vt:lpstr>
      <vt:lpstr>Demo</vt:lpstr>
      <vt:lpstr>Video</vt:lpstr>
      <vt:lpstr>Additional Resources</vt:lpstr>
      <vt:lpstr>PowerPoint Presentation</vt:lpstr>
      <vt:lpstr>Reminder about confidentiality </vt:lpstr>
      <vt:lpstr>Diversity and Inclusion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download and save first!  Template Instructions</dc:title>
  <dc:subject>&lt;Event name&gt;</dc:subject>
  <dc:creator>Heidi Horn (JeffreyM Consulting LLC)</dc:creator>
  <cp:keywords/>
  <dc:description/>
  <cp:lastModifiedBy>Paul DeCarlo</cp:lastModifiedBy>
  <cp:revision>3</cp:revision>
  <dcterms:created xsi:type="dcterms:W3CDTF">2019-08-06T17:11:11Z</dcterms:created>
  <dcterms:modified xsi:type="dcterms:W3CDTF">2020-12-08T22:47:26Z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0x010100046203479CC2C5479DC7679B37C11BFD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